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66" r:id="rId6"/>
    <p:sldId id="261" r:id="rId7"/>
    <p:sldId id="267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3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9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1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2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8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550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39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26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7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7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56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5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3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9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0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586A63-F8B8-47E9-8D80-2AA14AF85C8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137E6A-9F71-4CD3-9B27-79338F06A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22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Камень в городе: ознакомление дошкольников 5-6 лет с минералами, использованными при строительстве   Санкт-Петербурга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Путиловский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камень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3657597"/>
            <a:ext cx="3288146" cy="166254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ГБДОУ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Василеостровского р-на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Рогач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Сергеевна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Бунина Наталия Борисовна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98" y="3546765"/>
            <a:ext cx="3412839" cy="187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2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71177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8448" y="1459345"/>
            <a:ext cx="4718304" cy="4411103"/>
          </a:xfrm>
        </p:spPr>
        <p:txBody>
          <a:bodyPr>
            <a:normAutofit/>
          </a:bodyPr>
          <a:lstStyle/>
          <a:p>
            <a:r>
              <a:rPr lang="ru-RU" i="1" dirty="0"/>
              <a:t>Что можно почитать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Хельга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Пешком по Петербургу с Тимкой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«Путеводитель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1344" y="1459345"/>
            <a:ext cx="4718304" cy="4411103"/>
          </a:xfrm>
        </p:spPr>
        <p:txBody>
          <a:bodyPr>
            <a:normAutofit/>
          </a:bodyPr>
          <a:lstStyle/>
          <a:p>
            <a:r>
              <a:rPr lang="ru-RU" i="1" dirty="0"/>
              <a:t>Где можно побывать</a:t>
            </a:r>
            <a:endParaRPr lang="ru-RU" dirty="0"/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Палеопарк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первый в России палеонтологический парк под открытым небом. Располагается в Ленинградской области в 78 км от Санкт-Петербурга на территории старинного Путиловского карьера. Посетители — взрослые и дети — могут почувствовать себя настоящими палеонтологами и отыскать какую-нибудь окаменелость возрастом 470 млн лет.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55" y="3482109"/>
            <a:ext cx="3186545" cy="238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82" y="4091709"/>
            <a:ext cx="4348016" cy="177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43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218" y="1080655"/>
            <a:ext cx="10520218" cy="1205344"/>
          </a:xfrm>
        </p:spPr>
        <p:txBody>
          <a:bodyPr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«Путиловская плита» или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«Путиловский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камень» – это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плитчатый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известняк, мощные пласты которого образовались из окаменелых останков древних морских животных более полмиллиарда лет назад. 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Путиловского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камня пёстрая, пятнисто- полосчатая: жёлтая, желтовато-зелёная, розовая, фиолетовая, коричневая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5" y="2511281"/>
            <a:ext cx="509478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82" y="2632363"/>
            <a:ext cx="4036291" cy="312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61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089891"/>
            <a:ext cx="9601196" cy="1196108"/>
          </a:xfrm>
        </p:spPr>
        <p:txBody>
          <a:bodyPr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Путиловский известняк - достаточно долговечный строительный материал. Правильно добытые, отшлифованные и установленные плиты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Путиловского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известняка служат столетиями. Первые признаки разрушения обычно появляются лишь через 150 лет с начала использования. 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Путиловская плита имеет особенности выветриваться, а более мягкие и рыхлые слои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крошатся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вымываются водой. 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45" y="2512292"/>
            <a:ext cx="5276273" cy="345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696364" y="2937163"/>
            <a:ext cx="4664363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Своё название камень получил по месту его первоначальной добычи в каменоломнях Путиловской горы , где и добывается по сей день. Постепенно появились другие места добычи известняка. Наиболее известны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Волховские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Обуховские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каменоломни, а также каменоломни на реках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Тосна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Сясь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Ижора, Славянка,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Поповка.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  выражение: «Петербург стоит на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Путиловской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плите».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"Путиловский камень" является  первым природным каменным строительным материалом при строительстве Санкт-Петербурга. 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Фундаменты, цоколи и ступени лестниц многих петербургских зданий и сооружений сделаны из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Путиловского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«плитного камня». «Царский камень» использовали также и  при строительстве станций метрополитена.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i="1" dirty="0" smtClean="0"/>
              <a:t>Летний </a:t>
            </a:r>
            <a:r>
              <a:rPr lang="ru-RU" i="1" dirty="0"/>
              <a:t>дворец Петра (1710 - 1714)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/>
              <a:t>Петровские ворота Петропавловской крепости. 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15" y="3343563"/>
            <a:ext cx="5162169" cy="299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85" y="3343564"/>
            <a:ext cx="5141479" cy="290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8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1783" y="1496291"/>
            <a:ext cx="2503053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Елагин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дворец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9" y="1846573"/>
            <a:ext cx="4902706" cy="37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43781" y="1394691"/>
            <a:ext cx="464589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Станция метро "Крестовский остров"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762" y="1846573"/>
            <a:ext cx="4202545" cy="37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91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1" y="1320792"/>
            <a:ext cx="4993699" cy="185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60" y="1320792"/>
            <a:ext cx="4747490" cy="180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1" y="3177307"/>
            <a:ext cx="5276850" cy="291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51" y="3149595"/>
            <a:ext cx="5225908" cy="291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5236" y="591127"/>
            <a:ext cx="5116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Петербург стоит 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Путиловской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плите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618" y="1237673"/>
            <a:ext cx="9707418" cy="106218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Необработанный Путиловский камень можно увидеть в экспозиции Горного музея Санкт-Петербурга в разделе «Петрология».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567709"/>
            <a:ext cx="6834909" cy="349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332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2001213"/>
          </a:xfrm>
        </p:spPr>
        <p:txBody>
          <a:bodyPr>
            <a:normAutofit fontScale="90000"/>
          </a:bodyPr>
          <a:lstStyle/>
          <a:p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тему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"Ознакомление дошкольников 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"Путиловским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камнем" на примере летнего дворца Петра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 использованием смешанной техники аппликации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424844"/>
          </a:xfrm>
        </p:spPr>
        <p:txBody>
          <a:bodyPr>
            <a:normAutofit fontScale="25000" lnSpcReduction="20000"/>
          </a:bodyPr>
          <a:lstStyle/>
          <a:p>
            <a:r>
              <a:rPr lang="ru-RU" sz="4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оборудование: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Тонированная бумага (Ф А-4) с нанесённым контуром основания "летнего дворца".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Вырезанные шаблоны здания: фасад, крыша, труба. (На шаблоне фасада здания нанесён контур карниза, окон, рустов, барельефов).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Клеящий карандаш.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Восковые мелки коричневого и чёрного цветов.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Акварельные краски. (Необходимы охра и синий цвета).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Кисть круглая (№2 или№3).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Стакан для воды.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Пластилин серый.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Дощечка для лепки.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Стек.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Салфетки.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4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работы.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Наклеиваем шаблон фасада "летнего дворца" на тонированную бумагу с помощью клеящего карандаша, совмещая основание шаблона с нанесённым контуром (линией) на листе.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Шаблон трубы приклеиваем к шаблону крыши в верхней её части.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Крышу с трубой приклеиваем на тонированную бумагу к верхней части фасада.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Коричневым восковым мелком прорисовываем контуры карниза, окон, барельефов и рустов.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Чёрным восковым мелком обводим внешний контур всего здания.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Акварелью (цвет охра) раскрашиваем карниз, русты, барельефы и декоративную отделку вокруг окон.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Акварелью (синий цвет) раскрашиваем оконные проёмы.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Серым пластилином в технике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пластилинографии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покрываем цоколь "летнего дворца", имитируя "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путиловский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камень".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"Летний дворец Петра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готов!</a:t>
            </a:r>
          </a:p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выставка!!!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1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895926"/>
            <a:ext cx="8950036" cy="514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2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145</TotalTime>
  <Words>532</Words>
  <Application>Microsoft Office PowerPoint</Application>
  <PresentationFormat>Широкоэкранный</PresentationFormat>
  <Paragraphs>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Натуральные материалы</vt:lpstr>
      <vt:lpstr>     Мастер-класс «Камень в городе: ознакомление дошкольников 5-6 лет с минералами, использованными при строительстве   Санкт-Петербурга». Путиловский камень</vt:lpstr>
      <vt:lpstr>«Путиловская плита» или «Путиловский камень» – это плитчатый известняк, мощные пласты которого образовались из окаменелых останков древних морских животных более полмиллиарда лет назад.  Окраска Путиловского камня пёстрая, пятнисто- полосчатая: жёлтая, желтовато-зелёная, розовая, фиолетовая, коричневая. </vt:lpstr>
      <vt:lpstr>Путиловский известняк - достаточно долговечный строительный материал. Правильно добытые, отшлифованные и установленные плиты Путиловского известняка служат столетиями. Первые признаки разрушения обычно появляются лишь через 150 лет с начала использования.  Путиловская плита имеет особенности выветриваться, а более мягкие и рыхлые слои крошатся и вымываются водой.   </vt:lpstr>
      <vt:lpstr>Известно  выражение: «Петербург стоит на Путиловской плите». "Путиловский камень" является  первым природным каменным строительным материалом при строительстве Санкт-Петербурга.  Фундаменты, цоколи и ступени лестниц многих петербургских зданий и сооружений сделаны из Путиловского «плитного камня». «Царский камень» использовали также и  при строительстве станций метрополитена. </vt:lpstr>
      <vt:lpstr>Презентация PowerPoint</vt:lpstr>
      <vt:lpstr>Презентация PowerPoint</vt:lpstr>
      <vt:lpstr>Необработанный Путиловский камень можно увидеть в экспозиции Горного музея Санкт-Петербурга в разделе «Петрология». </vt:lpstr>
      <vt:lpstr>Мастер-класс на  тему: "Ознакомление дошкольников с "Путиловским камнем" на примере летнего дворца Петра I" с использованием смешанной техники аппликации и пластилинографии.   </vt:lpstr>
      <vt:lpstr>Презентация PowerPoint</vt:lpstr>
      <vt:lpstr> Рекомендации для родителей </vt:lpstr>
    </vt:vector>
  </TitlesOfParts>
  <Company>gypnor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«Камень в городе: ознакомление дошкольников 5-6 лет с минералами, использованными при строительстве   Санкт-Петербурга». Путиловский камень</dc:title>
  <dc:creator>Оля</dc:creator>
  <cp:lastModifiedBy>Оля</cp:lastModifiedBy>
  <cp:revision>9</cp:revision>
  <dcterms:created xsi:type="dcterms:W3CDTF">2023-01-06T11:03:09Z</dcterms:created>
  <dcterms:modified xsi:type="dcterms:W3CDTF">2023-01-08T14:26:29Z</dcterms:modified>
</cp:coreProperties>
</file>