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6F7C56-27DD-4C62-A2A0-DE33C2259A72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6CF572-BBE3-49A1-A68E-7639BCFBCA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32856"/>
            <a:ext cx="6400800" cy="350594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Мастер-класс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Ознакомление дошкольников с ягодами (дикоросами) Ленинградской области </a:t>
            </a:r>
            <a:r>
              <a:rPr lang="ru-RU" sz="4000" b="1" dirty="0" smtClean="0">
                <a:solidFill>
                  <a:srgbClr val="00B050"/>
                </a:solidFill>
              </a:rPr>
              <a:t>толокнянка</a:t>
            </a:r>
            <a:endParaRPr lang="ru-RU" b="1" dirty="0" smtClean="0">
              <a:solidFill>
                <a:srgbClr val="00B050"/>
              </a:solidFill>
            </a:endParaRPr>
          </a:p>
          <a:p>
            <a:endParaRPr lang="ru-RU" sz="2400" dirty="0" smtClean="0"/>
          </a:p>
          <a:p>
            <a:pPr algn="r"/>
            <a:endParaRPr lang="ru-RU" sz="2000" dirty="0" smtClean="0"/>
          </a:p>
          <a:p>
            <a:pPr algn="r"/>
            <a:r>
              <a:rPr lang="ru-RU" sz="2000" dirty="0" smtClean="0"/>
              <a:t>Выполнила воспитатель</a:t>
            </a:r>
          </a:p>
          <a:p>
            <a:pPr algn="r"/>
            <a:r>
              <a:rPr lang="ru-RU" sz="2000" dirty="0" smtClean="0"/>
              <a:t>Лопаткина С.Б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90"/>
            <a:ext cx="7772400" cy="136815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1800" b="0" dirty="0">
                <a:solidFill>
                  <a:prstClr val="black"/>
                </a:solidFill>
              </a:rPr>
              <a:t>Государственное дошкольное образовательное учреждение комбинированного </a:t>
            </a:r>
            <a:r>
              <a:rPr lang="ru-RU" sz="1800" b="0" dirty="0" smtClean="0">
                <a:solidFill>
                  <a:prstClr val="black"/>
                </a:solidFill>
              </a:rPr>
              <a:t>вида</a:t>
            </a:r>
            <a:br>
              <a:rPr lang="ru-RU" sz="1800" b="0" dirty="0" smtClean="0">
                <a:solidFill>
                  <a:prstClr val="black"/>
                </a:solidFill>
              </a:rPr>
            </a:br>
            <a:r>
              <a:rPr lang="ru-RU" sz="1800" b="0" dirty="0" smtClean="0">
                <a:solidFill>
                  <a:prstClr val="black"/>
                </a:solidFill>
              </a:rPr>
              <a:t> </a:t>
            </a:r>
            <a:r>
              <a:rPr lang="ru-RU" sz="1800" b="0" dirty="0">
                <a:solidFill>
                  <a:prstClr val="black"/>
                </a:solidFill>
              </a:rPr>
              <a:t>Василеостровского района Детский сад №8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1228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7" y="5171574"/>
            <a:ext cx="7910264" cy="142577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Какие картинки лишние 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68062753"/>
              </p:ext>
            </p:extLst>
          </p:nvPr>
        </p:nvGraphicFramePr>
        <p:xfrm>
          <a:off x="294510" y="116632"/>
          <a:ext cx="8597970" cy="470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990"/>
                <a:gridCol w="2865990"/>
                <a:gridCol w="2865990"/>
              </a:tblGrid>
              <a:tr h="23545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</a:tr>
              <a:tr h="23545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71120" marR="71120"/>
                </a:tc>
              </a:tr>
            </a:tbl>
          </a:graphicData>
        </a:graphic>
      </p:graphicFrame>
      <p:pic>
        <p:nvPicPr>
          <p:cNvPr id="8194" name="Picture 2" descr="C:\Users\Инайя\Desktop\толокнянка\т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8" y="65064"/>
            <a:ext cx="2935172" cy="26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Инайя\Desktop\толокнянка\толокнянка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39" y="92224"/>
            <a:ext cx="2782479" cy="260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Инайя\Desktop\толокнянка\т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9" y="2698528"/>
            <a:ext cx="2935172" cy="24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Инайя\Desktop\толокнянка\т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29" y="125637"/>
            <a:ext cx="2880320" cy="25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Инайя\Desktop\толокнянка\т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471" y="2837031"/>
            <a:ext cx="286610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C:\Users\Инайя\Desktop\толокнянка\т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892" y="2734736"/>
            <a:ext cx="2782479" cy="243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80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Интересно, что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Толокнянку в народе называют медвежьей ягодой: ее листья похожи на уши медведя.</a:t>
            </a:r>
          </a:p>
          <a:p>
            <a:r>
              <a:rPr lang="ru-RU" dirty="0" smtClean="0"/>
              <a:t>По легендам, медведи любят есть эту ягоду.</a:t>
            </a:r>
          </a:p>
          <a:p>
            <a:r>
              <a:rPr lang="ru-RU" dirty="0"/>
              <a:t> </a:t>
            </a:r>
            <a:r>
              <a:rPr lang="ru-RU" dirty="0" smtClean="0"/>
              <a:t>Это растение плохо горит в огне, благодаря своему составу. А если в доме висит картина с изображением толокнянки, пожары не страшны.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6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Толокнянка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 descr="C:\Users\Инайя\Desktop\толокнянка\толокнянка2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1"/>
            <a:ext cx="4038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743272" cy="3474720"/>
          </a:xfrm>
        </p:spPr>
        <p:txBody>
          <a:bodyPr>
            <a:normAutofit/>
          </a:bodyPr>
          <a:lstStyle/>
          <a:p>
            <a:r>
              <a:rPr lang="ru-RU" dirty="0" smtClean="0"/>
              <a:t>Растет в наших и более северных лесах</a:t>
            </a:r>
          </a:p>
          <a:p>
            <a:r>
              <a:rPr lang="ru-RU" dirty="0" smtClean="0"/>
              <a:t>Этот низкий кустарник стелется по земле</a:t>
            </a:r>
          </a:p>
          <a:p>
            <a:r>
              <a:rPr lang="ru-RU" dirty="0" smtClean="0"/>
              <a:t>Ягоды красного цвета, слегка сплюснутые</a:t>
            </a:r>
          </a:p>
          <a:p>
            <a:r>
              <a:rPr lang="ru-RU" dirty="0" smtClean="0"/>
              <a:t>Вкус напоминает  толокно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9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372168"/>
            <a:ext cx="784887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Использование человеком давно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Инайя\Desktop\толокнянка\сафьян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60040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527248" cy="3474720"/>
          </a:xfrm>
        </p:spPr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 algn="ctr">
              <a:buNone/>
            </a:pPr>
            <a:r>
              <a:rPr lang="ru-RU" dirty="0" smtClean="0"/>
              <a:t>  На Руси с помощью толокнянки выделывали кожу для обуви,</a:t>
            </a:r>
          </a:p>
          <a:p>
            <a:pPr marL="45720" indent="0" algn="ctr">
              <a:buNone/>
            </a:pPr>
            <a:r>
              <a:rPr lang="ru-RU" dirty="0" smtClean="0"/>
              <a:t> красили ее в разные оттенки</a:t>
            </a:r>
          </a:p>
        </p:txBody>
      </p:sp>
    </p:spTree>
    <p:extLst>
      <p:ext uri="{BB962C8B-B14F-4D97-AF65-F5344CB8AC3E}">
        <p14:creationId xmlns:p14="http://schemas.microsoft.com/office/powerpoint/2010/main" val="232917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372168"/>
            <a:ext cx="6974161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Использование человеком в наше время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C:\Users\Инайя\Desktop\толокнянка\листья т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796131"/>
            <a:ext cx="3346450" cy="334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 smtClean="0"/>
          </a:p>
          <a:p>
            <a:pPr marL="45720" indent="0" algn="ctr">
              <a:buNone/>
            </a:pPr>
            <a:r>
              <a:rPr lang="ru-RU" dirty="0" smtClean="0"/>
              <a:t>В наше время</a:t>
            </a:r>
          </a:p>
          <a:p>
            <a:pPr marL="45720" indent="0" algn="ctr">
              <a:buNone/>
            </a:pPr>
            <a:r>
              <a:rPr lang="ru-RU" dirty="0" smtClean="0"/>
              <a:t> сухие листья медвежьего ушка заваривают и используют для лечения разных заболеваний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72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изобразительном искусстве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 descr="C:\Users\Инайя\Desktop\толокнянка\sub_7469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3086" y="731838"/>
            <a:ext cx="2606277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527248" cy="3474720"/>
          </a:xfrm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Рассмотрите, как подробно </a:t>
            </a:r>
          </a:p>
          <a:p>
            <a:pPr marL="0" indent="0" algn="ctr">
              <a:buNone/>
            </a:pPr>
            <a:r>
              <a:rPr lang="ru-RU" dirty="0" smtClean="0"/>
              <a:t>художник  </a:t>
            </a:r>
            <a:r>
              <a:rPr lang="ru-RU" dirty="0" err="1" smtClean="0"/>
              <a:t>Голоднов</a:t>
            </a:r>
            <a:r>
              <a:rPr lang="ru-RU" dirty="0" smtClean="0"/>
              <a:t> В.Н. изобразил растение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99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372168"/>
            <a:ext cx="8064896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Рассмотрите, чем отличаются и чем похожи растения?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 descr="C:\Users\Инайя\Desktop\толокнянка\толокнянка-брусника сравн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3"/>
            <a:ext cx="7632848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7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119462"/>
            <a:ext cx="7848871" cy="1405881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Нарисуй толокнянку с помощью шаблона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Инайя\Desktop\толокнянка\20221009_1214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64" y="332656"/>
            <a:ext cx="396044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найя\Desktop\толокнянка\20221009_1224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637"/>
            <a:ext cx="4032448" cy="479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Рисунок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170" name="Picture 2" descr="C:\Users\Инайя\Desktop\толокнянка\20221009_123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46805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4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304</TotalTime>
  <Words>168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Государственное дошкольное образовательное учреждение комбинированного вида  Василеостровского района Детский сад №8</vt:lpstr>
      <vt:lpstr>Интересно, что</vt:lpstr>
      <vt:lpstr>Толокнянка</vt:lpstr>
      <vt:lpstr>Использование человеком давно</vt:lpstr>
      <vt:lpstr>Использование человеком в наше время</vt:lpstr>
      <vt:lpstr>В изобразительном искусстве</vt:lpstr>
      <vt:lpstr>Рассмотрите, чем отличаются и чем похожи растения?</vt:lpstr>
      <vt:lpstr>Нарисуй толокнянку с помощью шаблона</vt:lpstr>
      <vt:lpstr>Рисунок</vt:lpstr>
      <vt:lpstr>Какие картинки лишние ?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образовательное учреждение комбинированного вида Василеостровского района Детский сад №8</dc:title>
  <dc:creator>Инайя</dc:creator>
  <cp:lastModifiedBy>Инайя</cp:lastModifiedBy>
  <cp:revision>11</cp:revision>
  <dcterms:created xsi:type="dcterms:W3CDTF">2022-10-09T10:21:17Z</dcterms:created>
  <dcterms:modified xsi:type="dcterms:W3CDTF">2022-10-09T15:25:26Z</dcterms:modified>
</cp:coreProperties>
</file>