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58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A86C-359F-42FF-9617-739C3B963976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25CC7-1307-4DDA-9E18-1F0343E69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955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A86C-359F-42FF-9617-739C3B963976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25CC7-1307-4DDA-9E18-1F0343E69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913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A86C-359F-42FF-9617-739C3B963976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25CC7-1307-4DDA-9E18-1F0343E69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782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A86C-359F-42FF-9617-739C3B963976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25CC7-1307-4DDA-9E18-1F0343E69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550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A86C-359F-42FF-9617-739C3B963976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25CC7-1307-4DDA-9E18-1F0343E69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678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A86C-359F-42FF-9617-739C3B963976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25CC7-1307-4DDA-9E18-1F0343E69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218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A86C-359F-42FF-9617-739C3B963976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25CC7-1307-4DDA-9E18-1F0343E69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3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A86C-359F-42FF-9617-739C3B963976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25CC7-1307-4DDA-9E18-1F0343E69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77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A86C-359F-42FF-9617-739C3B963976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25CC7-1307-4DDA-9E18-1F0343E69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145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A86C-359F-42FF-9617-739C3B963976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25CC7-1307-4DDA-9E18-1F0343E69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244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A86C-359F-42FF-9617-739C3B963976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25CC7-1307-4DDA-9E18-1F0343E69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158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DA86C-359F-42FF-9617-739C3B963976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25CC7-1307-4DDA-9E18-1F0343E69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700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6.jpg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4.png"/><Relationship Id="rId2" Type="http://schemas.microsoft.com/office/2007/relationships/media" Target="../media/media3.mp3"/><Relationship Id="rId1" Type="http://schemas.openxmlformats.org/officeDocument/2006/relationships/tags" Target="../tags/tag3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47750"/>
            <a:ext cx="12192000" cy="895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1193800"/>
            <a:ext cx="9144000" cy="2387600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Благодатная улица Санкт-Петербурга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66919" y="5721222"/>
            <a:ext cx="4893276" cy="1655762"/>
          </a:xfrm>
        </p:spPr>
        <p:txBody>
          <a:bodyPr/>
          <a:lstStyle/>
          <a:p>
            <a:pPr algn="r"/>
            <a:r>
              <a:rPr lang="ru-RU" sz="180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Дошкольное Образовательное Учреждение детский сад № 23</a:t>
            </a:r>
          </a:p>
          <a:p>
            <a:pPr algn="r"/>
            <a:r>
              <a:rPr lang="ru-RU" sz="180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sz="1800" dirty="0" err="1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Гурылева</a:t>
            </a:r>
            <a:r>
              <a:rPr lang="ru-RU" sz="180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 В</a:t>
            </a:r>
            <a:r>
              <a:rPr lang="ru-RU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867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813"/>
    </mc:Choice>
    <mc:Fallback>
      <p:transition advTm="181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r="5573"/>
          <a:stretch/>
        </p:blipFill>
        <p:spPr>
          <a:xfrm>
            <a:off x="0" y="0"/>
            <a:ext cx="1216728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25216" y="87868"/>
            <a:ext cx="2426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1956 год</a:t>
            </a:r>
          </a:p>
          <a:p>
            <a:r>
              <a:rPr lang="ru-RU" dirty="0" smtClean="0"/>
              <a:t>Благодатный переулок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14" y="0"/>
            <a:ext cx="12167286" cy="74144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8205" y="87868"/>
            <a:ext cx="2027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1963 г</a:t>
            </a:r>
          </a:p>
          <a:p>
            <a:r>
              <a:rPr lang="ru-RU" dirty="0" smtClean="0"/>
              <a:t>Благодатная улица</a:t>
            </a:r>
          </a:p>
        </p:txBody>
      </p:sp>
      <p:pic>
        <p:nvPicPr>
          <p:cNvPr id="2" name="12 февр., 22.16_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5503" y="-21693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69216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24686">
        <p15:prstTrans prst="curtains"/>
      </p:transition>
    </mc:Choice>
    <mc:Fallback>
      <p:transition spd="slow" advTm="246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</p:bldLst>
  </p:timing>
  <p:extLst mod="1">
    <p:ext uri="{E180D4A7-C9FB-4DFB-919C-405C955672EB}">
      <p14:showEvtLst xmlns:p14="http://schemas.microsoft.com/office/powerpoint/2010/main">
        <p14:playEvt time="0" objId="2"/>
        <p14:stopEvt time="24248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t="10082"/>
          <a:stretch/>
        </p:blipFill>
        <p:spPr>
          <a:xfrm>
            <a:off x="0" y="0"/>
            <a:ext cx="12192000" cy="6883168"/>
          </a:xfrm>
          <a:prstGeom prst="rect">
            <a:avLst/>
          </a:prstGeom>
        </p:spPr>
      </p:pic>
      <p:pic>
        <p:nvPicPr>
          <p:cNvPr id="3" name="12 февр., 21.00_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95743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31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34960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0853">
        <p15:prstTrans prst="prestige"/>
      </p:transition>
    </mc:Choice>
    <mc:Fallback>
      <p:transition spd="slow" advTm="108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10283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5" name="12 февр., 21.17_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2151" y="-3048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166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353">
        <p:split orient="vert"/>
      </p:transition>
    </mc:Choice>
    <mc:Fallback>
      <p:transition spd="slow" advTm="1235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5"/>
        <p14:stopEvt time="10766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12 февр., 21.27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887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845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7136">
        <p15:prstTrans prst="pageCurlDouble"/>
      </p:transition>
    </mc:Choice>
    <mc:Fallback>
      <p:transition spd="slow" advTm="71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  <p14:stopEvt time="6433" objId="5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9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26</Words>
  <Application>Microsoft Office PowerPoint</Application>
  <PresentationFormat>Широкоэкранный</PresentationFormat>
  <Paragraphs>7</Paragraphs>
  <Slides>5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Тема Office</vt:lpstr>
      <vt:lpstr>Благодатная улица Санкт-Петербурга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Благодатная улица Санкт-Петербурга</dc:title>
  <dc:creator>Acer</dc:creator>
  <cp:lastModifiedBy>Acer</cp:lastModifiedBy>
  <cp:revision>10</cp:revision>
  <dcterms:created xsi:type="dcterms:W3CDTF">2023-02-07T18:32:39Z</dcterms:created>
  <dcterms:modified xsi:type="dcterms:W3CDTF">2023-02-12T19:21:37Z</dcterms:modified>
</cp:coreProperties>
</file>