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F555-61DD-4BE4-8A7B-CB738CF1D0B8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D8BAA-1D5D-4C0E-9752-EAEC21BEF62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0963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«Методика организации наблюдения за погодными явлениями в дошкольном образовании»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наблюдения за ветром.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Куда дует ветер?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ветра можно определить с помощью флюгера.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hatsApp Image 2022-11-06 at 20.21.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068991" cy="3807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22.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548680"/>
            <a:ext cx="7066444" cy="53614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27.09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8480536" cy="5073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27.0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126354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27.1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692696"/>
            <a:ext cx="810123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34.2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7848872" cy="6168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37.0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404664"/>
            <a:ext cx="7882586" cy="57214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hatsApp Image 2022-11-06 at 20.37.4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846120" cy="59641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ля фиксации наблюдения за ветром используют следующие обозначения: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бозначение вет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8229600" cy="2617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309634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Семинар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«Методика организации наблюдения за погодными явлениями в дошкольном образовании»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Методика наблюдения за ветром.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789040"/>
            <a:ext cx="3960440" cy="2592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младшей группы №2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ГБДОУ №27 Василеостровского района</a:t>
            </a:r>
          </a:p>
          <a:p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Васильева Екатерина Геннадьевна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84907724067721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789040"/>
            <a:ext cx="3528392" cy="2646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Загадки: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3538736" cy="1828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Невидимка озорной: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Все играет он с травой,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Листья в воздухе кружит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куда-то всё спешит.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76056" y="1052736"/>
            <a:ext cx="3538736" cy="259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Гнёт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земле деревья,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>
                <a:solidFill>
                  <a:schemeClr val="tx1"/>
                </a:solidFill>
              </a:rPr>
              <a:t>Тучи нагоняет,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Пыль с дороги темной,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лицо бросает.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 в реке и в море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Волны поднимает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Кто о нем загадку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отгадает?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2924944"/>
            <a:ext cx="4032448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Кусты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 деревья качает,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Воет как волк в трубе.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Сразу за дверью встречает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дует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лицо тебе.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Загадки: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3538736" cy="18288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Невидимка озорной: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Все играет он с травой,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Листья в воздухе кружит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куда-то всё спешит.</a:t>
            </a:r>
          </a:p>
          <a:p>
            <a:pPr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076056" y="1052736"/>
            <a:ext cx="3538736" cy="25922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Гнёт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земле деревья,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>
                <a:solidFill>
                  <a:schemeClr val="tx1"/>
                </a:solidFill>
              </a:rPr>
              <a:t>Тучи нагоняет,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Пыль с дороги темной,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Нам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лицо бросает.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aseline="0" dirty="0" smtClean="0">
                <a:solidFill>
                  <a:schemeClr val="tx1"/>
                </a:solidFill>
              </a:rPr>
              <a:t>И</a:t>
            </a:r>
            <a:r>
              <a:rPr lang="ru-RU" sz="2400" dirty="0" smtClean="0">
                <a:solidFill>
                  <a:schemeClr val="tx1"/>
                </a:solidFill>
              </a:rPr>
              <a:t> в реке и в море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Волны поднимает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Кто о нем загадку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Дети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отгадает?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755576" y="2924944"/>
            <a:ext cx="4032448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Кусты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и деревья качает,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Воет как волк в трубе.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Сразу за дверью встречает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дует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лицо тебе.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stih46023_99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717032"/>
            <a:ext cx="3600400" cy="2886080"/>
          </a:xfrm>
          <a:prstGeom prst="rect">
            <a:avLst/>
          </a:prstGeom>
        </p:spPr>
      </p:pic>
      <p:pic>
        <p:nvPicPr>
          <p:cNvPr id="7" name="Рисунок 6" descr="deyvssbw4aemw4j_5ca6422c802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865379"/>
            <a:ext cx="2448272" cy="1992621"/>
          </a:xfrm>
          <a:prstGeom prst="rect">
            <a:avLst/>
          </a:prstGeom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4725144"/>
            <a:ext cx="4032448" cy="4956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158417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Санкт-Петербург граничит с Финским заливом, поэтому в течение года очень часто появляются сильные ветра.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D072692-51A4-4A4B-A090-73E61A61AB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3885396" cy="2592288"/>
          </a:xfrm>
          <a:prstGeom prst="rect">
            <a:avLst/>
          </a:prstGeom>
        </p:spPr>
      </p:pic>
      <p:pic>
        <p:nvPicPr>
          <p:cNvPr id="5" name="Рисунок 4" descr="f4f42cb7083f7e3a2a5dae930326c0f21462a0449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060849"/>
            <a:ext cx="4203709" cy="2592287"/>
          </a:xfrm>
          <a:prstGeom prst="rect">
            <a:avLst/>
          </a:prstGeom>
        </p:spPr>
      </p:pic>
      <p:pic>
        <p:nvPicPr>
          <p:cNvPr id="6" name="Рисунок 5" descr="0_c3324_f4412211_orig-sca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750359"/>
            <a:ext cx="8496944" cy="2107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Ветер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0d8200548b06e20872e8d13c27ab616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388424" cy="4619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29600" cy="2520280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движение воздуха относительно земной поверхности.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невидимка, мы его не видим, но мы его чувствуем, мы за ним можем наблюдать.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перемещение воздуха в пространстве, ветер невидим. Его можно ощутить кожей, почувствовать телом (продувает насквозь), заметить по изменениям других предметов (качаются ветки деревьев, наклоняются в одну сторону, развеваются волосы, летит пыль, мусор и др.)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129692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924944"/>
            <a:ext cx="4709312" cy="2469629"/>
          </a:xfrm>
          <a:prstGeom prst="rect">
            <a:avLst/>
          </a:prstGeom>
        </p:spPr>
      </p:pic>
      <p:pic>
        <p:nvPicPr>
          <p:cNvPr id="5" name="Рисунок 4" descr="5bc78c771cd90e7f3b72197b6cf765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924944"/>
            <a:ext cx="3683347" cy="2451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древние времена, когда еще не было приборов, скорость и силу ветра определяли по местным признаками: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 суше – по верхушкам деревьев, отклонением дыма из труб.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 море – за действием ветра на воду и паруса судов.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разработана 12-ти бальная шкала, она позволяет определить силу ветра в баллах, а затем и его скорость.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95739_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80928"/>
            <a:ext cx="9144000" cy="3129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Куда дует ветер?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ветра можно определить с помощью флюгера.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305</Words>
  <Application>Microsoft Office PowerPoint</Application>
  <PresentationFormat>Экран (4:3)</PresentationFormat>
  <Paragraphs>53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Семинар  «Методика организации наблюдения за погодными явлениями в дошкольном образовании»  Методика наблюдения за ветром.</vt:lpstr>
      <vt:lpstr>Семинар  «Методика организации наблюдения за погодными явлениями в дошкольном образовании»  Методика наблюдения за ветром.</vt:lpstr>
      <vt:lpstr>Загадки:</vt:lpstr>
      <vt:lpstr>Загадки:</vt:lpstr>
      <vt:lpstr>Слайд 5</vt:lpstr>
      <vt:lpstr>Ветер</vt:lpstr>
      <vt:lpstr>Слайд 7</vt:lpstr>
      <vt:lpstr>В древние времена, когда еще не было приборов, скорость и силу ветра определяли по местным признаками: - на суше – по верхушкам деревьев, отклонением дыма из труб. - в море – за действием ветра на воду и паруса судов. Была разработана 12-ти бальная шкала, она позволяет определить силу ветра в баллах, а затем и его скорость.</vt:lpstr>
      <vt:lpstr>Куда дует ветер?</vt:lpstr>
      <vt:lpstr>Куда дует ветер?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Для фиксации наблюдения за ветром используют следующие обозначения: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 «Методика организации наблюдения за погодными явлениями в дошкольном образовании»  Методика наблюдения за ветром.</dc:title>
  <dc:creator>Sheff</dc:creator>
  <cp:lastModifiedBy>Sheff</cp:lastModifiedBy>
  <cp:revision>16</cp:revision>
  <dcterms:created xsi:type="dcterms:W3CDTF">2022-11-06T15:56:46Z</dcterms:created>
  <dcterms:modified xsi:type="dcterms:W3CDTF">2022-11-06T18:34:18Z</dcterms:modified>
</cp:coreProperties>
</file>