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29AF2"/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8460432" cy="3744415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Арктические</a:t>
            </a:r>
            <a:r>
              <a:rPr lang="ru-RU" sz="8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b="1" i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антарктические пустыни</a:t>
            </a:r>
            <a:endParaRPr lang="ru-RU" sz="8000" b="1" i="1" dirty="0">
              <a:solidFill>
                <a:srgbClr val="CC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5654957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оспитатель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подготовительной группы №5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ГБДОУ №20 Василеостровского района</a:t>
            </a:r>
          </a:p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Коваленко Ирина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28920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195">
        <p14:reveal/>
      </p:transition>
    </mc:Choice>
    <mc:Fallback xmlns="">
      <p:transition spd="slow" advTm="31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305800" cy="44553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Арктические и Антарктические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пустыни — уникальные места, которые в своей красоте и суровости поистине завораживают. Они представляют собой непостижимую силу и магию природы, которая способна создать такие неприветливые условия для жизни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Предлагаем вам познакомиться с рассказами Геннадия Снегирёва: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+mn-lt"/>
              </a:rPr>
              <a:t>«Отважный </a:t>
            </a:r>
            <a:r>
              <a:rPr lang="ru-RU" sz="2000" b="1" i="1" dirty="0" err="1" smtClean="0">
                <a:solidFill>
                  <a:schemeClr val="tx1"/>
                </a:solidFill>
                <a:latin typeface="+mn-lt"/>
              </a:rPr>
              <a:t>пингвинёнок</a:t>
            </a:r>
            <a:r>
              <a:rPr lang="ru-RU" sz="2000" b="1" i="1" dirty="0" smtClean="0">
                <a:solidFill>
                  <a:schemeClr val="tx1"/>
                </a:solidFill>
                <a:latin typeface="+mn-lt"/>
              </a:rPr>
              <a:t>», «Белёк», «К морю».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Сказки про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холодный континент:</a:t>
            </a:r>
            <a:br>
              <a:rPr lang="ru-RU" sz="2000" b="1" dirty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+mn-lt"/>
              </a:rPr>
              <a:t>«Морошкины именины</a:t>
            </a:r>
            <a:r>
              <a:rPr lang="ru-RU" sz="2000" b="1" i="1" dirty="0" smtClean="0">
                <a:solidFill>
                  <a:schemeClr val="tx1"/>
                </a:solidFill>
                <a:latin typeface="+mn-lt"/>
              </a:rPr>
              <a:t>», «Как сова оленёнку помогла», «Отчего у </a:t>
            </a:r>
            <a:r>
              <a:rPr lang="ru-RU" sz="2000" b="1" i="1" dirty="0">
                <a:solidFill>
                  <a:schemeClr val="tx1"/>
                </a:solidFill>
                <a:latin typeface="+mn-lt"/>
              </a:rPr>
              <a:t>медведя нос чёрный».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4271">
        <p14:pan dir="u"/>
      </p:transition>
    </mc:Choice>
    <mc:Fallback xmlns="">
      <p:transition spd="slow" advTm="242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6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44624"/>
            <a:ext cx="3347864" cy="6691673"/>
          </a:xfrm>
        </p:spPr>
        <p:txBody>
          <a:bodyPr>
            <a:noAutofit/>
          </a:bodyPr>
          <a:lstStyle/>
          <a:p>
            <a:r>
              <a:rPr lang="ru-RU" sz="3200" i="1" dirty="0"/>
              <a:t>Арктическая и </a:t>
            </a:r>
            <a:r>
              <a:rPr lang="ru-RU" sz="3200" i="1" dirty="0" smtClean="0"/>
              <a:t>Антарктическая пустыни </a:t>
            </a:r>
            <a:r>
              <a:rPr lang="ru-RU" sz="3200" i="1" dirty="0"/>
              <a:t>— представляют собой уникальные экосистемы, которые выживают в условиях экстремального холода.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r="135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4840825"/>
      </p:ext>
    </p:extLst>
  </p:cSld>
  <p:clrMapOvr>
    <a:masterClrMapping/>
  </p:clrMapOvr>
  <p:transition spd="slow" advTm="10769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810" y="28693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Арктические пустыни находятся на территории Северной России и других районов вблизи Северного </a:t>
            </a:r>
            <a:r>
              <a:rPr lang="ru-RU" sz="2000" b="1" i="1" dirty="0" smtClean="0"/>
              <a:t>полюса, Северной </a:t>
            </a:r>
            <a:r>
              <a:rPr lang="ru-RU" sz="2000" b="1" i="1" dirty="0"/>
              <a:t>Канады, </a:t>
            </a:r>
            <a:r>
              <a:rPr lang="ru-RU" sz="2000" b="1" i="1" dirty="0" smtClean="0"/>
              <a:t>Аляски. </a:t>
            </a:r>
            <a:r>
              <a:rPr lang="ru-RU" sz="2000" b="1" i="1" dirty="0"/>
              <a:t>Они образуются из-за </a:t>
            </a:r>
            <a:r>
              <a:rPr lang="ru-RU" sz="2000" b="1" i="1" dirty="0" smtClean="0"/>
              <a:t>низкого уровня </a:t>
            </a:r>
            <a:r>
              <a:rPr lang="ru-RU" sz="2000" b="1" i="1" dirty="0"/>
              <a:t>осадков и замерзания почвы. Территории пустынь покрыты лишайниками, тундрой и каменистым грунтом. 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" y="1637464"/>
            <a:ext cx="9081875" cy="33840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810" y="5085184"/>
            <a:ext cx="88056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Арктические пустыни характеризуются суровыми климатическими условиями. Здесь преобладают холодные зимы и недолгие прохладные лета. Температура воздуха может опускаться до -50 градусов Цельсия, а снег практически не тает на протяжении года.</a:t>
            </a:r>
          </a:p>
        </p:txBody>
      </p:sp>
    </p:spTree>
    <p:extLst>
      <p:ext uri="{BB962C8B-B14F-4D97-AF65-F5344CB8AC3E}">
        <p14:creationId xmlns:p14="http://schemas.microsoft.com/office/powerpoint/2010/main" val="4716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8126">
        <p14:flash/>
      </p:transition>
    </mc:Choice>
    <mc:Fallback xmlns="">
      <p:transition spd="slow" advTm="28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62197"/>
          </a:xfrm>
        </p:spPr>
      </p:pic>
      <p:sp>
        <p:nvSpPr>
          <p:cNvPr id="9" name="Заголовок 4"/>
          <p:cNvSpPr>
            <a:spLocks noGrp="1"/>
          </p:cNvSpPr>
          <p:nvPr>
            <p:ph type="body" idx="2"/>
          </p:nvPr>
        </p:nvSpPr>
        <p:spPr>
          <a:xfrm>
            <a:off x="107504" y="188640"/>
            <a:ext cx="8928992" cy="2232248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 из самых известных арктических пустынь является пустыня земли Франца-Иосифа, которая находится в Арктическом океане. Она расположена на архипелаге, состоящем из около 100 островов, и занимает площадь более 16 тысяч квадратных километров.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01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3049">
        <p:checker/>
      </p:transition>
    </mc:Choice>
    <mc:Fallback xmlns="">
      <p:transition spd="slow" advTm="13049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907300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327">
        <p14:ripple/>
      </p:transition>
    </mc:Choice>
    <mc:Fallback xmlns="">
      <p:transition spd="slow" advTm="153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0" y="0"/>
            <a:ext cx="9170639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body" idx="2"/>
          </p:nvPr>
        </p:nvSpPr>
        <p:spPr>
          <a:xfrm>
            <a:off x="107504" y="0"/>
            <a:ext cx="8893496" cy="270892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schemeClr val="bg1"/>
                </a:solidFill>
              </a:rPr>
              <a:t>Антарктические пустыни находятся на материке Антарктида и окружающих его островах. Это самые холодные, сухие и ветреные пустыни на земле. В Антарктиде почти нет осадков, в основном это снег и </a:t>
            </a:r>
            <a:r>
              <a:rPr lang="ru-RU" sz="2400" b="1" i="1" dirty="0" smtClean="0">
                <a:solidFill>
                  <a:schemeClr val="bg1"/>
                </a:solidFill>
              </a:rPr>
              <a:t>лед, которые предотвращают </a:t>
            </a:r>
            <a:r>
              <a:rPr lang="ru-RU" sz="2400" b="1" i="1" dirty="0">
                <a:solidFill>
                  <a:schemeClr val="bg1"/>
                </a:solidFill>
              </a:rPr>
              <a:t>проникновение влаги в почву. Это приводит к отсутствию растительности и образованию пустынных областей.</a:t>
            </a:r>
          </a:p>
          <a:p>
            <a:pPr algn="just"/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20704"/>
      </p:ext>
    </p:extLst>
  </p:cSld>
  <p:clrMapOvr>
    <a:masterClrMapping/>
  </p:clrMapOvr>
  <p:transition spd="slow" advTm="16756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0472" cy="1728192"/>
          </a:xfrm>
        </p:spPr>
        <p:txBody>
          <a:bodyPr/>
          <a:lstStyle/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С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начала прошлого века картографы брали за «отправную точку» южный полюс, расположенный примерно в центре континента, и делили всю его поверхность на </a:t>
            </a:r>
            <a:r>
              <a:rPr lang="ru-RU" sz="2800" b="1" i="1" dirty="0" smtClean="0">
                <a:solidFill>
                  <a:schemeClr val="tx1"/>
                </a:solidFill>
              </a:rPr>
              <a:t>4 части: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916832"/>
            <a:ext cx="5184576" cy="324036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/>
              <a:t>Земля </a:t>
            </a:r>
            <a:r>
              <a:rPr lang="ru-RU" sz="2400" b="1" dirty="0" err="1" smtClean="0"/>
              <a:t>Эндерби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/>
              <a:t> </a:t>
            </a:r>
            <a:r>
              <a:rPr lang="ru-RU" sz="2400" b="1" dirty="0"/>
              <a:t>Земля </a:t>
            </a:r>
            <a:r>
              <a:rPr lang="ru-RU" sz="2400" b="1" dirty="0" smtClean="0"/>
              <a:t>Виктории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/>
              <a:t>море Росса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/>
              <a:t> </a:t>
            </a:r>
            <a:r>
              <a:rPr lang="ru-RU" sz="2400" b="1" dirty="0"/>
              <a:t>море Уэдделла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622818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669">
        <p14:prism isInverted="1"/>
      </p:transition>
    </mc:Choice>
    <mc:Fallback xmlns="">
      <p:transition spd="slow" advTm="206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48"/>
            <a:ext cx="903649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20196"/>
      </p:ext>
    </p:extLst>
  </p:cSld>
  <p:clrMapOvr>
    <a:masterClrMapping/>
  </p:clrMapOvr>
  <p:transition spd="slow" advTm="16606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Загадки про обитателей Арктики и Антарктики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388096" cy="3312368"/>
          </a:xfrm>
        </p:spPr>
        <p:txBody>
          <a:bodyPr numCol="3"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1) В Антарктиде кто не знает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Птицу </a:t>
            </a:r>
            <a:r>
              <a:rPr lang="ru-RU" dirty="0">
                <a:solidFill>
                  <a:schemeClr val="bg1"/>
                </a:solidFill>
              </a:rPr>
              <a:t>ту, что не летает,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Что ныряет в море с льдин!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Ах, да это же... 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2)В </a:t>
            </a:r>
            <a:r>
              <a:rPr lang="ru-RU" dirty="0">
                <a:solidFill>
                  <a:schemeClr val="bg1"/>
                </a:solidFill>
              </a:rPr>
              <a:t>Антарктиде кто живет,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Обожает снег и лед?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Вместо плюшек и конфет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Рыбку кушает в обед.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Ловит он ее весь день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С легкостью! Ведь </a:t>
            </a:r>
            <a:r>
              <a:rPr lang="ru-RU" dirty="0" smtClean="0">
                <a:solidFill>
                  <a:schemeClr val="bg1"/>
                </a:solidFill>
              </a:rPr>
              <a:t>он ...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3) </a:t>
            </a:r>
            <a:r>
              <a:rPr lang="ru-RU" dirty="0">
                <a:solidFill>
                  <a:schemeClr val="bg1"/>
                </a:solidFill>
              </a:rPr>
              <a:t>Братья, сестры бурым мишкам,</a:t>
            </a:r>
          </a:p>
          <a:p>
            <a:r>
              <a:rPr lang="ru-RU" dirty="0">
                <a:solidFill>
                  <a:schemeClr val="bg1"/>
                </a:solidFill>
              </a:rPr>
              <a:t>Но не любят мед и шишки,</a:t>
            </a:r>
          </a:p>
          <a:p>
            <a:r>
              <a:rPr lang="ru-RU" dirty="0">
                <a:solidFill>
                  <a:schemeClr val="bg1"/>
                </a:solidFill>
              </a:rPr>
              <a:t>Моржи, тюлени им соседи.</a:t>
            </a:r>
          </a:p>
          <a:p>
            <a:r>
              <a:rPr lang="ru-RU" dirty="0">
                <a:solidFill>
                  <a:schemeClr val="bg1"/>
                </a:solidFill>
              </a:rPr>
              <a:t>Кто это? - Белые...</a:t>
            </a: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07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9269">
        <p14:flip dir="r"/>
      </p:transition>
    </mc:Choice>
    <mc:Fallback xmlns="">
      <p:transition spd="slow" advTm="292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275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Арктические и антарктические пустыни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начала прошлого века картографы брали за «отправную точку» южный полюс, расположенный примерно в центре континента, и делили всю его поверхность на 4 части:</vt:lpstr>
      <vt:lpstr>Презентация PowerPoint</vt:lpstr>
      <vt:lpstr>Загадки про обитателей Арктики и Антарктики</vt:lpstr>
      <vt:lpstr>       Арктические и Антарктические пустыни — уникальные места, которые в своей красоте и суровости поистине завораживают. Они представляют собой непостижимую силу и магию природы, которая способна создать такие неприветливые условия для жизни.  Предлагаем вам познакомиться с рассказами Геннадия Снегирёва:  «Отважный пингвинёнок», «Белёк», «К морю».  Сказки про холодный континент:  «Морошкины именины», «Как сова оленёнку помогла», «Отчего у медведя нос чёрный».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Арктические и антарктические пустыни</dc:title>
  <dc:creator>Алексей</dc:creator>
  <cp:lastModifiedBy>Алексей</cp:lastModifiedBy>
  <cp:revision>12</cp:revision>
  <dcterms:created xsi:type="dcterms:W3CDTF">2023-11-26T18:10:04Z</dcterms:created>
  <dcterms:modified xsi:type="dcterms:W3CDTF">2023-11-26T20:11:33Z</dcterms:modified>
</cp:coreProperties>
</file>