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  <p:sldMasterId id="2147483708" r:id="rId4"/>
  </p:sldMasterIdLst>
  <p:notesMasterIdLst>
    <p:notesMasterId r:id="rId49"/>
  </p:notesMasterIdLst>
  <p:sldIdLst>
    <p:sldId id="320" r:id="rId5"/>
    <p:sldId id="258" r:id="rId6"/>
    <p:sldId id="259" r:id="rId7"/>
    <p:sldId id="266" r:id="rId8"/>
    <p:sldId id="261" r:id="rId9"/>
    <p:sldId id="262" r:id="rId10"/>
    <p:sldId id="297" r:id="rId11"/>
    <p:sldId id="298" r:id="rId12"/>
    <p:sldId id="263" r:id="rId13"/>
    <p:sldId id="299" r:id="rId14"/>
    <p:sldId id="288" r:id="rId15"/>
    <p:sldId id="291" r:id="rId16"/>
    <p:sldId id="277" r:id="rId17"/>
    <p:sldId id="278" r:id="rId18"/>
    <p:sldId id="281" r:id="rId19"/>
    <p:sldId id="284" r:id="rId20"/>
    <p:sldId id="282" r:id="rId21"/>
    <p:sldId id="279" r:id="rId22"/>
    <p:sldId id="283" r:id="rId23"/>
    <p:sldId id="300" r:id="rId24"/>
    <p:sldId id="286" r:id="rId25"/>
    <p:sldId id="287" r:id="rId26"/>
    <p:sldId id="285" r:id="rId27"/>
    <p:sldId id="256" r:id="rId28"/>
    <p:sldId id="257" r:id="rId29"/>
    <p:sldId id="303" r:id="rId30"/>
    <p:sldId id="301" r:id="rId31"/>
    <p:sldId id="302" r:id="rId32"/>
    <p:sldId id="304" r:id="rId33"/>
    <p:sldId id="305" r:id="rId34"/>
    <p:sldId id="306" r:id="rId35"/>
    <p:sldId id="307" r:id="rId36"/>
    <p:sldId id="308" r:id="rId37"/>
    <p:sldId id="310" r:id="rId38"/>
    <p:sldId id="309" r:id="rId39"/>
    <p:sldId id="311" r:id="rId40"/>
    <p:sldId id="312" r:id="rId41"/>
    <p:sldId id="313" r:id="rId42"/>
    <p:sldId id="314" r:id="rId43"/>
    <p:sldId id="315" r:id="rId44"/>
    <p:sldId id="318" r:id="rId45"/>
    <p:sldId id="316" r:id="rId46"/>
    <p:sldId id="317" r:id="rId47"/>
    <p:sldId id="319" r:id="rId4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147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viewProps" Target="viewProp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image" Target="../media/image7.png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image" Target="../media/image7.png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E3CF306-DF1C-4C8E-A0B5-C3AB3D25EC07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8095192-8A39-45BB-9C8F-7B1C5D9BB583}">
      <dgm:prSet phldrT="[Текст]"/>
      <dgm:spPr/>
      <dgm:t>
        <a:bodyPr/>
        <a:lstStyle/>
        <a:p>
          <a:r>
            <a:rPr lang="ru-RU" dirty="0"/>
            <a:t>Определяющее деятельность на длительный период - ПЕРСПЕКТИВНОЕ</a:t>
          </a:r>
        </a:p>
      </dgm:t>
    </dgm:pt>
    <dgm:pt modelId="{595EC8D5-DDBE-4076-8BAA-DEDC8A190408}" type="parTrans" cxnId="{3BE1F5CA-EC61-4F66-A38B-0CA2E2CB78F2}">
      <dgm:prSet/>
      <dgm:spPr/>
      <dgm:t>
        <a:bodyPr/>
        <a:lstStyle/>
        <a:p>
          <a:endParaRPr lang="ru-RU"/>
        </a:p>
      </dgm:t>
    </dgm:pt>
    <dgm:pt modelId="{7E4B3192-6969-45CE-ACAD-843A1D869051}" type="sibTrans" cxnId="{3BE1F5CA-EC61-4F66-A38B-0CA2E2CB78F2}">
      <dgm:prSet/>
      <dgm:spPr/>
      <dgm:t>
        <a:bodyPr/>
        <a:lstStyle/>
        <a:p>
          <a:endParaRPr lang="ru-RU"/>
        </a:p>
      </dgm:t>
    </dgm:pt>
    <dgm:pt modelId="{43345303-AE82-4718-8B7C-C2CD0A945D81}">
      <dgm:prSet phldrT="[Текст]"/>
      <dgm:spPr/>
      <dgm:t>
        <a:bodyPr/>
        <a:lstStyle/>
        <a:p>
          <a:r>
            <a:rPr lang="ru-RU" dirty="0"/>
            <a:t>Разбитое на месяцы - КАЛЕНДАРНОЕ</a:t>
          </a:r>
        </a:p>
      </dgm:t>
    </dgm:pt>
    <dgm:pt modelId="{20B826C7-B6A3-4FF1-BCD8-8ABEAD4D4418}" type="parTrans" cxnId="{A40A634F-07E0-4502-A419-A7E378451B1B}">
      <dgm:prSet/>
      <dgm:spPr/>
      <dgm:t>
        <a:bodyPr/>
        <a:lstStyle/>
        <a:p>
          <a:endParaRPr lang="ru-RU"/>
        </a:p>
      </dgm:t>
    </dgm:pt>
    <dgm:pt modelId="{13ABCD32-3BED-4D6A-B58B-CED3CAC010C6}" type="sibTrans" cxnId="{A40A634F-07E0-4502-A419-A7E378451B1B}">
      <dgm:prSet/>
      <dgm:spPr/>
      <dgm:t>
        <a:bodyPr/>
        <a:lstStyle/>
        <a:p>
          <a:endParaRPr lang="ru-RU"/>
        </a:p>
      </dgm:t>
    </dgm:pt>
    <dgm:pt modelId="{A7B2840F-2FB2-4B56-892D-DC9CDF7572DA}">
      <dgm:prSet phldrT="[Текст]"/>
      <dgm:spPr/>
      <dgm:t>
        <a:bodyPr/>
        <a:lstStyle/>
        <a:p>
          <a:r>
            <a:rPr lang="ru-RU" dirty="0"/>
            <a:t>Разбитое на дни - ЕЖЕДНЕВНОЕ</a:t>
          </a:r>
        </a:p>
      </dgm:t>
    </dgm:pt>
    <dgm:pt modelId="{563D9ACA-C0A2-4345-B68D-209C0DC10526}" type="parTrans" cxnId="{8D0E9C6B-B44C-41BF-B11F-19984D5DB98F}">
      <dgm:prSet/>
      <dgm:spPr/>
      <dgm:t>
        <a:bodyPr/>
        <a:lstStyle/>
        <a:p>
          <a:endParaRPr lang="ru-RU"/>
        </a:p>
      </dgm:t>
    </dgm:pt>
    <dgm:pt modelId="{5D1585D6-FE8C-4061-A7E0-7374B20B79AB}" type="sibTrans" cxnId="{8D0E9C6B-B44C-41BF-B11F-19984D5DB98F}">
      <dgm:prSet/>
      <dgm:spPr/>
      <dgm:t>
        <a:bodyPr/>
        <a:lstStyle/>
        <a:p>
          <a:endParaRPr lang="ru-RU"/>
        </a:p>
      </dgm:t>
    </dgm:pt>
    <dgm:pt modelId="{1BF800AF-BA7F-41C1-98EC-096FEDA6D405}">
      <dgm:prSet/>
      <dgm:spPr/>
      <dgm:t>
        <a:bodyPr/>
        <a:lstStyle/>
        <a:p>
          <a:r>
            <a:rPr lang="ru-RU" dirty="0"/>
            <a:t>Разбитое на темы - ТЕМАТИЧЕСКОЕ</a:t>
          </a:r>
        </a:p>
      </dgm:t>
    </dgm:pt>
    <dgm:pt modelId="{E13B9059-C63C-408F-ADBF-E89302C86150}" type="parTrans" cxnId="{B5CB7D55-EEF6-4001-AB80-51F97A0EB41D}">
      <dgm:prSet/>
      <dgm:spPr/>
      <dgm:t>
        <a:bodyPr/>
        <a:lstStyle/>
        <a:p>
          <a:endParaRPr lang="ru-RU"/>
        </a:p>
      </dgm:t>
    </dgm:pt>
    <dgm:pt modelId="{A198D3DD-1350-4E3F-85B9-C32564DAFA3D}" type="sibTrans" cxnId="{B5CB7D55-EEF6-4001-AB80-51F97A0EB41D}">
      <dgm:prSet/>
      <dgm:spPr/>
      <dgm:t>
        <a:bodyPr/>
        <a:lstStyle/>
        <a:p>
          <a:endParaRPr lang="ru-RU"/>
        </a:p>
      </dgm:t>
    </dgm:pt>
    <dgm:pt modelId="{1E29D630-5B07-4A29-AF5E-F4A5082A6D10}" type="pres">
      <dgm:prSet presAssocID="{FE3CF306-DF1C-4C8E-A0B5-C3AB3D25EC07}" presName="linear" presStyleCnt="0">
        <dgm:presLayoutVars>
          <dgm:dir/>
          <dgm:animLvl val="lvl"/>
          <dgm:resizeHandles val="exact"/>
        </dgm:presLayoutVars>
      </dgm:prSet>
      <dgm:spPr/>
    </dgm:pt>
    <dgm:pt modelId="{6B2C2AE3-4C01-4D63-AA17-A806F6D8FDB5}" type="pres">
      <dgm:prSet presAssocID="{C8095192-8A39-45BB-9C8F-7B1C5D9BB583}" presName="parentLin" presStyleCnt="0"/>
      <dgm:spPr/>
    </dgm:pt>
    <dgm:pt modelId="{D6F81D9D-A012-4E14-8C8F-263D54F0E00C}" type="pres">
      <dgm:prSet presAssocID="{C8095192-8A39-45BB-9C8F-7B1C5D9BB583}" presName="parentLeftMargin" presStyleLbl="node1" presStyleIdx="0" presStyleCnt="4"/>
      <dgm:spPr/>
    </dgm:pt>
    <dgm:pt modelId="{9D1EC4C5-61E3-403C-B557-0D0D0F57B638}" type="pres">
      <dgm:prSet presAssocID="{C8095192-8A39-45BB-9C8F-7B1C5D9BB583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94160B6E-EA4A-4271-80F6-0776FF667A8F}" type="pres">
      <dgm:prSet presAssocID="{C8095192-8A39-45BB-9C8F-7B1C5D9BB583}" presName="negativeSpace" presStyleCnt="0"/>
      <dgm:spPr/>
    </dgm:pt>
    <dgm:pt modelId="{283F14A8-07BA-4483-BFF7-4B1EF73FD25F}" type="pres">
      <dgm:prSet presAssocID="{C8095192-8A39-45BB-9C8F-7B1C5D9BB583}" presName="childText" presStyleLbl="conFgAcc1" presStyleIdx="0" presStyleCnt="4">
        <dgm:presLayoutVars>
          <dgm:bulletEnabled val="1"/>
        </dgm:presLayoutVars>
      </dgm:prSet>
      <dgm:spPr/>
    </dgm:pt>
    <dgm:pt modelId="{262359A3-88F6-4207-8FCE-7DE356A4F2BF}" type="pres">
      <dgm:prSet presAssocID="{7E4B3192-6969-45CE-ACAD-843A1D869051}" presName="spaceBetweenRectangles" presStyleCnt="0"/>
      <dgm:spPr/>
    </dgm:pt>
    <dgm:pt modelId="{F8FB7959-E029-45C1-9CD2-B2C7B46EC9A4}" type="pres">
      <dgm:prSet presAssocID="{43345303-AE82-4718-8B7C-C2CD0A945D81}" presName="parentLin" presStyleCnt="0"/>
      <dgm:spPr/>
    </dgm:pt>
    <dgm:pt modelId="{D92525EB-3967-416B-ABB3-7582BC4ECE80}" type="pres">
      <dgm:prSet presAssocID="{43345303-AE82-4718-8B7C-C2CD0A945D81}" presName="parentLeftMargin" presStyleLbl="node1" presStyleIdx="0" presStyleCnt="4"/>
      <dgm:spPr/>
    </dgm:pt>
    <dgm:pt modelId="{1EE822AD-9F09-42A9-930C-C021BF21F916}" type="pres">
      <dgm:prSet presAssocID="{43345303-AE82-4718-8B7C-C2CD0A945D81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7542548B-5FC1-44C0-84DF-EB1ED25D163D}" type="pres">
      <dgm:prSet presAssocID="{43345303-AE82-4718-8B7C-C2CD0A945D81}" presName="negativeSpace" presStyleCnt="0"/>
      <dgm:spPr/>
    </dgm:pt>
    <dgm:pt modelId="{D7C637C8-E83C-468D-8366-DC9BD06DF15E}" type="pres">
      <dgm:prSet presAssocID="{43345303-AE82-4718-8B7C-C2CD0A945D81}" presName="childText" presStyleLbl="conFgAcc1" presStyleIdx="1" presStyleCnt="4">
        <dgm:presLayoutVars>
          <dgm:bulletEnabled val="1"/>
        </dgm:presLayoutVars>
      </dgm:prSet>
      <dgm:spPr/>
    </dgm:pt>
    <dgm:pt modelId="{7D0A9BA6-D7D3-43A4-AF49-DDC889162552}" type="pres">
      <dgm:prSet presAssocID="{13ABCD32-3BED-4D6A-B58B-CED3CAC010C6}" presName="spaceBetweenRectangles" presStyleCnt="0"/>
      <dgm:spPr/>
    </dgm:pt>
    <dgm:pt modelId="{6616249D-9C98-4D99-8D7B-A452A2CE2B29}" type="pres">
      <dgm:prSet presAssocID="{A7B2840F-2FB2-4B56-892D-DC9CDF7572DA}" presName="parentLin" presStyleCnt="0"/>
      <dgm:spPr/>
    </dgm:pt>
    <dgm:pt modelId="{F0FB2565-BC57-4AF0-930A-76FE997E9BE4}" type="pres">
      <dgm:prSet presAssocID="{A7B2840F-2FB2-4B56-892D-DC9CDF7572DA}" presName="parentLeftMargin" presStyleLbl="node1" presStyleIdx="1" presStyleCnt="4"/>
      <dgm:spPr/>
    </dgm:pt>
    <dgm:pt modelId="{E2E99C1F-68C2-4229-8C2B-7F32EEF57FBE}" type="pres">
      <dgm:prSet presAssocID="{A7B2840F-2FB2-4B56-892D-DC9CDF7572DA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47E8111B-0CD3-4231-AD61-3C9ACC5CB2AB}" type="pres">
      <dgm:prSet presAssocID="{A7B2840F-2FB2-4B56-892D-DC9CDF7572DA}" presName="negativeSpace" presStyleCnt="0"/>
      <dgm:spPr/>
    </dgm:pt>
    <dgm:pt modelId="{22C44FA2-78BF-4870-AB12-922257F8173A}" type="pres">
      <dgm:prSet presAssocID="{A7B2840F-2FB2-4B56-892D-DC9CDF7572DA}" presName="childText" presStyleLbl="conFgAcc1" presStyleIdx="2" presStyleCnt="4">
        <dgm:presLayoutVars>
          <dgm:bulletEnabled val="1"/>
        </dgm:presLayoutVars>
      </dgm:prSet>
      <dgm:spPr/>
    </dgm:pt>
    <dgm:pt modelId="{9CB3F335-3575-435C-87EE-6CA033701CBD}" type="pres">
      <dgm:prSet presAssocID="{5D1585D6-FE8C-4061-A7E0-7374B20B79AB}" presName="spaceBetweenRectangles" presStyleCnt="0"/>
      <dgm:spPr/>
    </dgm:pt>
    <dgm:pt modelId="{C06A347C-388B-41E9-96C6-B177A2C0AC65}" type="pres">
      <dgm:prSet presAssocID="{1BF800AF-BA7F-41C1-98EC-096FEDA6D405}" presName="parentLin" presStyleCnt="0"/>
      <dgm:spPr/>
    </dgm:pt>
    <dgm:pt modelId="{027F44EC-A573-4276-87E4-5EF05A6B99CA}" type="pres">
      <dgm:prSet presAssocID="{1BF800AF-BA7F-41C1-98EC-096FEDA6D405}" presName="parentLeftMargin" presStyleLbl="node1" presStyleIdx="2" presStyleCnt="4"/>
      <dgm:spPr/>
    </dgm:pt>
    <dgm:pt modelId="{7A5CF665-5341-4A69-8E57-7F6A9C30410B}" type="pres">
      <dgm:prSet presAssocID="{1BF800AF-BA7F-41C1-98EC-096FEDA6D405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195C876E-21DE-4048-A784-6C5FC6D8552C}" type="pres">
      <dgm:prSet presAssocID="{1BF800AF-BA7F-41C1-98EC-096FEDA6D405}" presName="negativeSpace" presStyleCnt="0"/>
      <dgm:spPr/>
    </dgm:pt>
    <dgm:pt modelId="{823D4B64-DED7-4BD6-A5BD-4DC5117124BB}" type="pres">
      <dgm:prSet presAssocID="{1BF800AF-BA7F-41C1-98EC-096FEDA6D405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AD23970A-98A9-44CB-9971-F87B3F99A310}" type="presOf" srcId="{A7B2840F-2FB2-4B56-892D-DC9CDF7572DA}" destId="{F0FB2565-BC57-4AF0-930A-76FE997E9BE4}" srcOrd="0" destOrd="0" presId="urn:microsoft.com/office/officeart/2005/8/layout/list1"/>
    <dgm:cxn modelId="{4020191A-6BEF-44E1-BBCC-7686A7E5E9D1}" type="presOf" srcId="{43345303-AE82-4718-8B7C-C2CD0A945D81}" destId="{1EE822AD-9F09-42A9-930C-C021BF21F916}" srcOrd="1" destOrd="0" presId="urn:microsoft.com/office/officeart/2005/8/layout/list1"/>
    <dgm:cxn modelId="{20208122-D7F5-428A-B84E-09FF6A7D9A89}" type="presOf" srcId="{C8095192-8A39-45BB-9C8F-7B1C5D9BB583}" destId="{9D1EC4C5-61E3-403C-B557-0D0D0F57B638}" srcOrd="1" destOrd="0" presId="urn:microsoft.com/office/officeart/2005/8/layout/list1"/>
    <dgm:cxn modelId="{F4A77E38-3699-4A61-80B5-BC1EED0C30DA}" type="presOf" srcId="{FE3CF306-DF1C-4C8E-A0B5-C3AB3D25EC07}" destId="{1E29D630-5B07-4A29-AF5E-F4A5082A6D10}" srcOrd="0" destOrd="0" presId="urn:microsoft.com/office/officeart/2005/8/layout/list1"/>
    <dgm:cxn modelId="{8D0E9C6B-B44C-41BF-B11F-19984D5DB98F}" srcId="{FE3CF306-DF1C-4C8E-A0B5-C3AB3D25EC07}" destId="{A7B2840F-2FB2-4B56-892D-DC9CDF7572DA}" srcOrd="2" destOrd="0" parTransId="{563D9ACA-C0A2-4345-B68D-209C0DC10526}" sibTransId="{5D1585D6-FE8C-4061-A7E0-7374B20B79AB}"/>
    <dgm:cxn modelId="{A40A634F-07E0-4502-A419-A7E378451B1B}" srcId="{FE3CF306-DF1C-4C8E-A0B5-C3AB3D25EC07}" destId="{43345303-AE82-4718-8B7C-C2CD0A945D81}" srcOrd="1" destOrd="0" parTransId="{20B826C7-B6A3-4FF1-BCD8-8ABEAD4D4418}" sibTransId="{13ABCD32-3BED-4D6A-B58B-CED3CAC010C6}"/>
    <dgm:cxn modelId="{DFC8DB71-B174-463E-8190-3A4151F3DE1A}" type="presOf" srcId="{C8095192-8A39-45BB-9C8F-7B1C5D9BB583}" destId="{D6F81D9D-A012-4E14-8C8F-263D54F0E00C}" srcOrd="0" destOrd="0" presId="urn:microsoft.com/office/officeart/2005/8/layout/list1"/>
    <dgm:cxn modelId="{B5CB7D55-EEF6-4001-AB80-51F97A0EB41D}" srcId="{FE3CF306-DF1C-4C8E-A0B5-C3AB3D25EC07}" destId="{1BF800AF-BA7F-41C1-98EC-096FEDA6D405}" srcOrd="3" destOrd="0" parTransId="{E13B9059-C63C-408F-ADBF-E89302C86150}" sibTransId="{A198D3DD-1350-4E3F-85B9-C32564DAFA3D}"/>
    <dgm:cxn modelId="{146EC08B-F9D1-4A85-90D1-D2F202253407}" type="presOf" srcId="{A7B2840F-2FB2-4B56-892D-DC9CDF7572DA}" destId="{E2E99C1F-68C2-4229-8C2B-7F32EEF57FBE}" srcOrd="1" destOrd="0" presId="urn:microsoft.com/office/officeart/2005/8/layout/list1"/>
    <dgm:cxn modelId="{AAB1D98F-E34A-4BA3-83E2-D44DAAA59816}" type="presOf" srcId="{43345303-AE82-4718-8B7C-C2CD0A945D81}" destId="{D92525EB-3967-416B-ABB3-7582BC4ECE80}" srcOrd="0" destOrd="0" presId="urn:microsoft.com/office/officeart/2005/8/layout/list1"/>
    <dgm:cxn modelId="{82526AA0-B838-4D3D-A204-EC1282C8F536}" type="presOf" srcId="{1BF800AF-BA7F-41C1-98EC-096FEDA6D405}" destId="{7A5CF665-5341-4A69-8E57-7F6A9C30410B}" srcOrd="1" destOrd="0" presId="urn:microsoft.com/office/officeart/2005/8/layout/list1"/>
    <dgm:cxn modelId="{3BE1F5CA-EC61-4F66-A38B-0CA2E2CB78F2}" srcId="{FE3CF306-DF1C-4C8E-A0B5-C3AB3D25EC07}" destId="{C8095192-8A39-45BB-9C8F-7B1C5D9BB583}" srcOrd="0" destOrd="0" parTransId="{595EC8D5-DDBE-4076-8BAA-DEDC8A190408}" sibTransId="{7E4B3192-6969-45CE-ACAD-843A1D869051}"/>
    <dgm:cxn modelId="{051B5EE0-FBA7-4D6C-A554-337F917AE921}" type="presOf" srcId="{1BF800AF-BA7F-41C1-98EC-096FEDA6D405}" destId="{027F44EC-A573-4276-87E4-5EF05A6B99CA}" srcOrd="0" destOrd="0" presId="urn:microsoft.com/office/officeart/2005/8/layout/list1"/>
    <dgm:cxn modelId="{FF08B9E2-6366-4173-9E20-95AE70D402FE}" type="presParOf" srcId="{1E29D630-5B07-4A29-AF5E-F4A5082A6D10}" destId="{6B2C2AE3-4C01-4D63-AA17-A806F6D8FDB5}" srcOrd="0" destOrd="0" presId="urn:microsoft.com/office/officeart/2005/8/layout/list1"/>
    <dgm:cxn modelId="{BEF91262-AD78-473F-94C7-A29E0EAA7F31}" type="presParOf" srcId="{6B2C2AE3-4C01-4D63-AA17-A806F6D8FDB5}" destId="{D6F81D9D-A012-4E14-8C8F-263D54F0E00C}" srcOrd="0" destOrd="0" presId="urn:microsoft.com/office/officeart/2005/8/layout/list1"/>
    <dgm:cxn modelId="{1C769F92-C1CC-4811-BD78-40DEC46972E5}" type="presParOf" srcId="{6B2C2AE3-4C01-4D63-AA17-A806F6D8FDB5}" destId="{9D1EC4C5-61E3-403C-B557-0D0D0F57B638}" srcOrd="1" destOrd="0" presId="urn:microsoft.com/office/officeart/2005/8/layout/list1"/>
    <dgm:cxn modelId="{6C85CEAE-3C2B-4ADE-840D-95238313EA03}" type="presParOf" srcId="{1E29D630-5B07-4A29-AF5E-F4A5082A6D10}" destId="{94160B6E-EA4A-4271-80F6-0776FF667A8F}" srcOrd="1" destOrd="0" presId="urn:microsoft.com/office/officeart/2005/8/layout/list1"/>
    <dgm:cxn modelId="{029B0DD9-C9F1-4411-9ACB-48466D7443E8}" type="presParOf" srcId="{1E29D630-5B07-4A29-AF5E-F4A5082A6D10}" destId="{283F14A8-07BA-4483-BFF7-4B1EF73FD25F}" srcOrd="2" destOrd="0" presId="urn:microsoft.com/office/officeart/2005/8/layout/list1"/>
    <dgm:cxn modelId="{E41083DE-1BF4-4798-8456-C49A864775A7}" type="presParOf" srcId="{1E29D630-5B07-4A29-AF5E-F4A5082A6D10}" destId="{262359A3-88F6-4207-8FCE-7DE356A4F2BF}" srcOrd="3" destOrd="0" presId="urn:microsoft.com/office/officeart/2005/8/layout/list1"/>
    <dgm:cxn modelId="{BCA6710B-12C5-4A3C-ACB2-8FA15AB0DCD1}" type="presParOf" srcId="{1E29D630-5B07-4A29-AF5E-F4A5082A6D10}" destId="{F8FB7959-E029-45C1-9CD2-B2C7B46EC9A4}" srcOrd="4" destOrd="0" presId="urn:microsoft.com/office/officeart/2005/8/layout/list1"/>
    <dgm:cxn modelId="{CD68F0F1-3320-4B66-9116-9F7803B27D22}" type="presParOf" srcId="{F8FB7959-E029-45C1-9CD2-B2C7B46EC9A4}" destId="{D92525EB-3967-416B-ABB3-7582BC4ECE80}" srcOrd="0" destOrd="0" presId="urn:microsoft.com/office/officeart/2005/8/layout/list1"/>
    <dgm:cxn modelId="{EF697F41-42E4-41B7-830D-5FBA292E549A}" type="presParOf" srcId="{F8FB7959-E029-45C1-9CD2-B2C7B46EC9A4}" destId="{1EE822AD-9F09-42A9-930C-C021BF21F916}" srcOrd="1" destOrd="0" presId="urn:microsoft.com/office/officeart/2005/8/layout/list1"/>
    <dgm:cxn modelId="{209E0DCB-6D46-4DBA-8000-9FC34A8CFCC5}" type="presParOf" srcId="{1E29D630-5B07-4A29-AF5E-F4A5082A6D10}" destId="{7542548B-5FC1-44C0-84DF-EB1ED25D163D}" srcOrd="5" destOrd="0" presId="urn:microsoft.com/office/officeart/2005/8/layout/list1"/>
    <dgm:cxn modelId="{1512B0C6-AF37-413C-8E84-7E2ED99BD2D5}" type="presParOf" srcId="{1E29D630-5B07-4A29-AF5E-F4A5082A6D10}" destId="{D7C637C8-E83C-468D-8366-DC9BD06DF15E}" srcOrd="6" destOrd="0" presId="urn:microsoft.com/office/officeart/2005/8/layout/list1"/>
    <dgm:cxn modelId="{9B95C9C9-B2A1-4181-BE62-04669D04935F}" type="presParOf" srcId="{1E29D630-5B07-4A29-AF5E-F4A5082A6D10}" destId="{7D0A9BA6-D7D3-43A4-AF49-DDC889162552}" srcOrd="7" destOrd="0" presId="urn:microsoft.com/office/officeart/2005/8/layout/list1"/>
    <dgm:cxn modelId="{D20AD552-CD30-4BA3-B748-D6541065B076}" type="presParOf" srcId="{1E29D630-5B07-4A29-AF5E-F4A5082A6D10}" destId="{6616249D-9C98-4D99-8D7B-A452A2CE2B29}" srcOrd="8" destOrd="0" presId="urn:microsoft.com/office/officeart/2005/8/layout/list1"/>
    <dgm:cxn modelId="{0BC93827-226A-4110-B522-7CE40CDF67A9}" type="presParOf" srcId="{6616249D-9C98-4D99-8D7B-A452A2CE2B29}" destId="{F0FB2565-BC57-4AF0-930A-76FE997E9BE4}" srcOrd="0" destOrd="0" presId="urn:microsoft.com/office/officeart/2005/8/layout/list1"/>
    <dgm:cxn modelId="{11647D65-4FC7-42D0-A3C2-2DC203307857}" type="presParOf" srcId="{6616249D-9C98-4D99-8D7B-A452A2CE2B29}" destId="{E2E99C1F-68C2-4229-8C2B-7F32EEF57FBE}" srcOrd="1" destOrd="0" presId="urn:microsoft.com/office/officeart/2005/8/layout/list1"/>
    <dgm:cxn modelId="{D7613BAF-043F-445D-85C3-B25EC78DCFAD}" type="presParOf" srcId="{1E29D630-5B07-4A29-AF5E-F4A5082A6D10}" destId="{47E8111B-0CD3-4231-AD61-3C9ACC5CB2AB}" srcOrd="9" destOrd="0" presId="urn:microsoft.com/office/officeart/2005/8/layout/list1"/>
    <dgm:cxn modelId="{3003EA03-700E-4417-837A-0321D2A3F44E}" type="presParOf" srcId="{1E29D630-5B07-4A29-AF5E-F4A5082A6D10}" destId="{22C44FA2-78BF-4870-AB12-922257F8173A}" srcOrd="10" destOrd="0" presId="urn:microsoft.com/office/officeart/2005/8/layout/list1"/>
    <dgm:cxn modelId="{816CD57B-96B7-42AB-9014-584F61AC0EC3}" type="presParOf" srcId="{1E29D630-5B07-4A29-AF5E-F4A5082A6D10}" destId="{9CB3F335-3575-435C-87EE-6CA033701CBD}" srcOrd="11" destOrd="0" presId="urn:microsoft.com/office/officeart/2005/8/layout/list1"/>
    <dgm:cxn modelId="{B8E20F5C-6198-448A-AEE0-0E4AEA54D6BF}" type="presParOf" srcId="{1E29D630-5B07-4A29-AF5E-F4A5082A6D10}" destId="{C06A347C-388B-41E9-96C6-B177A2C0AC65}" srcOrd="12" destOrd="0" presId="urn:microsoft.com/office/officeart/2005/8/layout/list1"/>
    <dgm:cxn modelId="{54488EC9-0BFE-4126-A501-FB655315EE14}" type="presParOf" srcId="{C06A347C-388B-41E9-96C6-B177A2C0AC65}" destId="{027F44EC-A573-4276-87E4-5EF05A6B99CA}" srcOrd="0" destOrd="0" presId="urn:microsoft.com/office/officeart/2005/8/layout/list1"/>
    <dgm:cxn modelId="{BF163456-6CE8-4870-B7DC-B44C70142D67}" type="presParOf" srcId="{C06A347C-388B-41E9-96C6-B177A2C0AC65}" destId="{7A5CF665-5341-4A69-8E57-7F6A9C30410B}" srcOrd="1" destOrd="0" presId="urn:microsoft.com/office/officeart/2005/8/layout/list1"/>
    <dgm:cxn modelId="{E7DF26C7-D1EF-49C1-B4D0-0482DFFF501C}" type="presParOf" srcId="{1E29D630-5B07-4A29-AF5E-F4A5082A6D10}" destId="{195C876E-21DE-4048-A784-6C5FC6D8552C}" srcOrd="13" destOrd="0" presId="urn:microsoft.com/office/officeart/2005/8/layout/list1"/>
    <dgm:cxn modelId="{365ADAAC-8D31-45C3-97C0-51ED866882F8}" type="presParOf" srcId="{1E29D630-5B07-4A29-AF5E-F4A5082A6D10}" destId="{823D4B64-DED7-4BD6-A5BD-4DC5117124BB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3B4649F-CF94-4DE7-9290-9E9061B29652}" type="doc">
      <dgm:prSet loTypeId="urn:microsoft.com/office/officeart/2005/8/layout/hList7#1" loCatId="list" qsTypeId="urn:microsoft.com/office/officeart/2005/8/quickstyle/simple1" qsCatId="simple" csTypeId="urn:microsoft.com/office/officeart/2005/8/colors/colorful5" csCatId="colorful" phldr="1"/>
      <dgm:spPr/>
    </dgm:pt>
    <dgm:pt modelId="{FB05565D-652E-496B-8476-184F591A1E79}">
      <dgm:prSet phldrT="[Текст]"/>
      <dgm:spPr/>
      <dgm:t>
        <a:bodyPr/>
        <a:lstStyle/>
        <a:p>
          <a:r>
            <a:rPr lang="ru-RU" dirty="0"/>
            <a:t>Ребенок в социальном мире</a:t>
          </a:r>
        </a:p>
      </dgm:t>
    </dgm:pt>
    <dgm:pt modelId="{D519E951-618B-46D1-998D-B31D89948EC4}" type="parTrans" cxnId="{CC354FA8-8EE2-4812-9671-E91E33C820C4}">
      <dgm:prSet/>
      <dgm:spPr/>
      <dgm:t>
        <a:bodyPr/>
        <a:lstStyle/>
        <a:p>
          <a:endParaRPr lang="ru-RU"/>
        </a:p>
      </dgm:t>
    </dgm:pt>
    <dgm:pt modelId="{535F180E-8EBF-43D5-BFEB-1AB5D7C8EF5F}" type="sibTrans" cxnId="{CC354FA8-8EE2-4812-9671-E91E33C820C4}">
      <dgm:prSet/>
      <dgm:spPr/>
      <dgm:t>
        <a:bodyPr/>
        <a:lstStyle/>
        <a:p>
          <a:endParaRPr lang="ru-RU"/>
        </a:p>
      </dgm:t>
    </dgm:pt>
    <dgm:pt modelId="{EAA60AD8-E176-48FB-B495-80256D991A52}">
      <dgm:prSet phldrT="[Текст]"/>
      <dgm:spPr/>
      <dgm:t>
        <a:bodyPr/>
        <a:lstStyle/>
        <a:p>
          <a:r>
            <a:rPr lang="ru-RU" dirty="0"/>
            <a:t>Ребенок в мире природы</a:t>
          </a:r>
        </a:p>
      </dgm:t>
    </dgm:pt>
    <dgm:pt modelId="{9116030A-309A-4936-921F-67B4C939A897}" type="parTrans" cxnId="{CE3CC52D-A209-46BB-A70E-2F77FB4F99DA}">
      <dgm:prSet/>
      <dgm:spPr/>
      <dgm:t>
        <a:bodyPr/>
        <a:lstStyle/>
        <a:p>
          <a:endParaRPr lang="ru-RU"/>
        </a:p>
      </dgm:t>
    </dgm:pt>
    <dgm:pt modelId="{E41070B5-432C-42A0-9041-0F310CE17011}" type="sibTrans" cxnId="{CE3CC52D-A209-46BB-A70E-2F77FB4F99DA}">
      <dgm:prSet/>
      <dgm:spPr/>
      <dgm:t>
        <a:bodyPr/>
        <a:lstStyle/>
        <a:p>
          <a:endParaRPr lang="ru-RU"/>
        </a:p>
      </dgm:t>
    </dgm:pt>
    <dgm:pt modelId="{DBBE1F02-2DC4-4FE9-B50B-57DEA859C74D}">
      <dgm:prSet phldrT="[Текст]"/>
      <dgm:spPr/>
      <dgm:t>
        <a:bodyPr/>
        <a:lstStyle/>
        <a:p>
          <a:r>
            <a:rPr lang="ru-RU" dirty="0"/>
            <a:t>Ребенок в мире предметов и техники</a:t>
          </a:r>
        </a:p>
      </dgm:t>
    </dgm:pt>
    <dgm:pt modelId="{CC1A5A1E-65A4-4526-A218-003E47337149}" type="parTrans" cxnId="{5FBA7576-C334-47C7-ABE5-AF1FC13DD720}">
      <dgm:prSet/>
      <dgm:spPr/>
      <dgm:t>
        <a:bodyPr/>
        <a:lstStyle/>
        <a:p>
          <a:endParaRPr lang="ru-RU"/>
        </a:p>
      </dgm:t>
    </dgm:pt>
    <dgm:pt modelId="{3AC92CF2-4358-49A5-8809-05870B9E2ABF}" type="sibTrans" cxnId="{5FBA7576-C334-47C7-ABE5-AF1FC13DD720}">
      <dgm:prSet/>
      <dgm:spPr/>
      <dgm:t>
        <a:bodyPr/>
        <a:lstStyle/>
        <a:p>
          <a:endParaRPr lang="ru-RU"/>
        </a:p>
      </dgm:t>
    </dgm:pt>
    <dgm:pt modelId="{B92008E2-31CB-4C51-910D-5F79D2943E9E}">
      <dgm:prSet/>
      <dgm:spPr/>
      <dgm:t>
        <a:bodyPr/>
        <a:lstStyle/>
        <a:p>
          <a:r>
            <a:rPr lang="ru-RU" dirty="0"/>
            <a:t>Ребенок в мире искусства</a:t>
          </a:r>
        </a:p>
      </dgm:t>
    </dgm:pt>
    <dgm:pt modelId="{1A1B05F8-A45D-48AC-A681-F50326AEC8D3}" type="parTrans" cxnId="{26B71D60-6555-4197-A354-4A6F4FD87CF9}">
      <dgm:prSet/>
      <dgm:spPr/>
      <dgm:t>
        <a:bodyPr/>
        <a:lstStyle/>
        <a:p>
          <a:endParaRPr lang="ru-RU"/>
        </a:p>
      </dgm:t>
    </dgm:pt>
    <dgm:pt modelId="{536F3449-20CD-41F1-86F4-958086E9BF43}" type="sibTrans" cxnId="{26B71D60-6555-4197-A354-4A6F4FD87CF9}">
      <dgm:prSet/>
      <dgm:spPr/>
      <dgm:t>
        <a:bodyPr/>
        <a:lstStyle/>
        <a:p>
          <a:endParaRPr lang="ru-RU"/>
        </a:p>
      </dgm:t>
    </dgm:pt>
    <dgm:pt modelId="{11F37ADD-554F-43E0-A334-B3071C914E49}" type="pres">
      <dgm:prSet presAssocID="{93B4649F-CF94-4DE7-9290-9E9061B29652}" presName="Name0" presStyleCnt="0">
        <dgm:presLayoutVars>
          <dgm:dir/>
          <dgm:resizeHandles val="exact"/>
        </dgm:presLayoutVars>
      </dgm:prSet>
      <dgm:spPr/>
    </dgm:pt>
    <dgm:pt modelId="{6F84225B-291D-4B1E-8B4E-63BB2965B803}" type="pres">
      <dgm:prSet presAssocID="{93B4649F-CF94-4DE7-9290-9E9061B29652}" presName="fgShape" presStyleLbl="fgShp" presStyleIdx="0" presStyleCnt="1"/>
      <dgm:spPr/>
    </dgm:pt>
    <dgm:pt modelId="{A853CF61-BB61-4129-A7A4-10D49E784CB3}" type="pres">
      <dgm:prSet presAssocID="{93B4649F-CF94-4DE7-9290-9E9061B29652}" presName="linComp" presStyleCnt="0"/>
      <dgm:spPr/>
    </dgm:pt>
    <dgm:pt modelId="{6DA65161-21C9-490F-AC42-2BBC88CFC227}" type="pres">
      <dgm:prSet presAssocID="{FB05565D-652E-496B-8476-184F591A1E79}" presName="compNode" presStyleCnt="0"/>
      <dgm:spPr/>
    </dgm:pt>
    <dgm:pt modelId="{9FFF6B45-814D-4974-B417-366E50644538}" type="pres">
      <dgm:prSet presAssocID="{FB05565D-652E-496B-8476-184F591A1E79}" presName="bkgdShape" presStyleLbl="node1" presStyleIdx="0" presStyleCnt="4" custLinFactNeighborX="2320" custLinFactNeighborY="825"/>
      <dgm:spPr/>
    </dgm:pt>
    <dgm:pt modelId="{CC870A8B-33F5-416B-B836-60A378BB07E5}" type="pres">
      <dgm:prSet presAssocID="{FB05565D-652E-496B-8476-184F591A1E79}" presName="nodeTx" presStyleLbl="node1" presStyleIdx="0" presStyleCnt="4">
        <dgm:presLayoutVars>
          <dgm:bulletEnabled val="1"/>
        </dgm:presLayoutVars>
      </dgm:prSet>
      <dgm:spPr/>
    </dgm:pt>
    <dgm:pt modelId="{A38599F4-A126-46DE-9999-3D5319B6A976}" type="pres">
      <dgm:prSet presAssocID="{FB05565D-652E-496B-8476-184F591A1E79}" presName="invisiNode" presStyleLbl="node1" presStyleIdx="0" presStyleCnt="4"/>
      <dgm:spPr/>
    </dgm:pt>
    <dgm:pt modelId="{2F4CFEBA-1A55-40FA-888F-41B5240C18D5}" type="pres">
      <dgm:prSet presAssocID="{FB05565D-652E-496B-8476-184F591A1E79}" presName="imagNode" presStyleLbl="fgImgPlace1" presStyleIdx="0" presStyleCnt="4" custScaleX="159134" custScaleY="12222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C07EC8A1-2CD6-44B6-B476-D536475C6929}" type="pres">
      <dgm:prSet presAssocID="{535F180E-8EBF-43D5-BFEB-1AB5D7C8EF5F}" presName="sibTrans" presStyleLbl="sibTrans2D1" presStyleIdx="0" presStyleCnt="0"/>
      <dgm:spPr/>
    </dgm:pt>
    <dgm:pt modelId="{6744847A-9CD0-4D81-9872-F12376586294}" type="pres">
      <dgm:prSet presAssocID="{EAA60AD8-E176-48FB-B495-80256D991A52}" presName="compNode" presStyleCnt="0"/>
      <dgm:spPr/>
    </dgm:pt>
    <dgm:pt modelId="{F966BD23-AC2A-47C4-A0B8-299FE45ACBDC}" type="pres">
      <dgm:prSet presAssocID="{EAA60AD8-E176-48FB-B495-80256D991A52}" presName="bkgdShape" presStyleLbl="node1" presStyleIdx="1" presStyleCnt="4"/>
      <dgm:spPr/>
    </dgm:pt>
    <dgm:pt modelId="{1CCD43AA-EAE5-4FB2-8CA0-8B7678CEE22D}" type="pres">
      <dgm:prSet presAssocID="{EAA60AD8-E176-48FB-B495-80256D991A52}" presName="nodeTx" presStyleLbl="node1" presStyleIdx="1" presStyleCnt="4">
        <dgm:presLayoutVars>
          <dgm:bulletEnabled val="1"/>
        </dgm:presLayoutVars>
      </dgm:prSet>
      <dgm:spPr/>
    </dgm:pt>
    <dgm:pt modelId="{5E4DC2D5-292D-45E9-A36F-435D1953BEEB}" type="pres">
      <dgm:prSet presAssocID="{EAA60AD8-E176-48FB-B495-80256D991A52}" presName="invisiNode" presStyleLbl="node1" presStyleIdx="1" presStyleCnt="4"/>
      <dgm:spPr/>
    </dgm:pt>
    <dgm:pt modelId="{7F67FF2C-4C1E-4CC6-9AA9-A7D58379C134}" type="pres">
      <dgm:prSet presAssocID="{EAA60AD8-E176-48FB-B495-80256D991A52}" presName="imagNode" presStyleLbl="fgImgPlace1" presStyleIdx="1" presStyleCnt="4" custScaleX="156714" custScaleY="117307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FDB2261F-4C3D-4AFE-9ED8-6450C350896F}" type="pres">
      <dgm:prSet presAssocID="{E41070B5-432C-42A0-9041-0F310CE17011}" presName="sibTrans" presStyleLbl="sibTrans2D1" presStyleIdx="0" presStyleCnt="0"/>
      <dgm:spPr/>
    </dgm:pt>
    <dgm:pt modelId="{1F8B0C44-9844-4764-B6AF-5AD17C1FB3A3}" type="pres">
      <dgm:prSet presAssocID="{DBBE1F02-2DC4-4FE9-B50B-57DEA859C74D}" presName="compNode" presStyleCnt="0"/>
      <dgm:spPr/>
    </dgm:pt>
    <dgm:pt modelId="{AE326A85-4ECE-442B-9489-42F22E2A8BBF}" type="pres">
      <dgm:prSet presAssocID="{DBBE1F02-2DC4-4FE9-B50B-57DEA859C74D}" presName="bkgdShape" presStyleLbl="node1" presStyleIdx="2" presStyleCnt="4"/>
      <dgm:spPr/>
    </dgm:pt>
    <dgm:pt modelId="{7EAF3532-9950-4C24-B70B-BA35E2A7C08A}" type="pres">
      <dgm:prSet presAssocID="{DBBE1F02-2DC4-4FE9-B50B-57DEA859C74D}" presName="nodeTx" presStyleLbl="node1" presStyleIdx="2" presStyleCnt="4">
        <dgm:presLayoutVars>
          <dgm:bulletEnabled val="1"/>
        </dgm:presLayoutVars>
      </dgm:prSet>
      <dgm:spPr/>
    </dgm:pt>
    <dgm:pt modelId="{2AD9C337-897E-4481-872B-86A3005D528B}" type="pres">
      <dgm:prSet presAssocID="{DBBE1F02-2DC4-4FE9-B50B-57DEA859C74D}" presName="invisiNode" presStyleLbl="node1" presStyleIdx="2" presStyleCnt="4"/>
      <dgm:spPr/>
    </dgm:pt>
    <dgm:pt modelId="{94FB71AE-7A0A-4AAA-8A92-4C119BF92078}" type="pres">
      <dgm:prSet presAssocID="{DBBE1F02-2DC4-4FE9-B50B-57DEA859C74D}" presName="imagNode" presStyleLbl="fgImgPlace1" presStyleIdx="2" presStyleCnt="4" custScaleX="151014" custScaleY="112259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D2907D57-D483-4611-A913-552DA3F6EFD7}" type="pres">
      <dgm:prSet presAssocID="{3AC92CF2-4358-49A5-8809-05870B9E2ABF}" presName="sibTrans" presStyleLbl="sibTrans2D1" presStyleIdx="0" presStyleCnt="0"/>
      <dgm:spPr/>
    </dgm:pt>
    <dgm:pt modelId="{9AAC0EB9-3B9C-4A2A-BC36-F3AD2D9B6A97}" type="pres">
      <dgm:prSet presAssocID="{B92008E2-31CB-4C51-910D-5F79D2943E9E}" presName="compNode" presStyleCnt="0"/>
      <dgm:spPr/>
    </dgm:pt>
    <dgm:pt modelId="{887E696E-2B77-4265-83B5-DA35748F9F58}" type="pres">
      <dgm:prSet presAssocID="{B92008E2-31CB-4C51-910D-5F79D2943E9E}" presName="bkgdShape" presStyleLbl="node1" presStyleIdx="3" presStyleCnt="4"/>
      <dgm:spPr/>
    </dgm:pt>
    <dgm:pt modelId="{5B896695-B5C7-4F86-9901-792FE8C3D8C7}" type="pres">
      <dgm:prSet presAssocID="{B92008E2-31CB-4C51-910D-5F79D2943E9E}" presName="nodeTx" presStyleLbl="node1" presStyleIdx="3" presStyleCnt="4">
        <dgm:presLayoutVars>
          <dgm:bulletEnabled val="1"/>
        </dgm:presLayoutVars>
      </dgm:prSet>
      <dgm:spPr/>
    </dgm:pt>
    <dgm:pt modelId="{FB2492C5-DDD5-4642-8D4C-C5392DCD38FF}" type="pres">
      <dgm:prSet presAssocID="{B92008E2-31CB-4C51-910D-5F79D2943E9E}" presName="invisiNode" presStyleLbl="node1" presStyleIdx="3" presStyleCnt="4"/>
      <dgm:spPr/>
    </dgm:pt>
    <dgm:pt modelId="{F6074B03-70C5-4772-88D8-80D78687E64C}" type="pres">
      <dgm:prSet presAssocID="{B92008E2-31CB-4C51-910D-5F79D2943E9E}" presName="imagNode" presStyleLbl="fgImgPlace1" presStyleIdx="3" presStyleCnt="4" custScaleX="160072" custScaleY="118818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765E5724-D1E5-4409-9893-DBEAE736D82E}" type="presOf" srcId="{DBBE1F02-2DC4-4FE9-B50B-57DEA859C74D}" destId="{AE326A85-4ECE-442B-9489-42F22E2A8BBF}" srcOrd="0" destOrd="0" presId="urn:microsoft.com/office/officeart/2005/8/layout/hList7#1"/>
    <dgm:cxn modelId="{CE3CC52D-A209-46BB-A70E-2F77FB4F99DA}" srcId="{93B4649F-CF94-4DE7-9290-9E9061B29652}" destId="{EAA60AD8-E176-48FB-B495-80256D991A52}" srcOrd="1" destOrd="0" parTransId="{9116030A-309A-4936-921F-67B4C939A897}" sibTransId="{E41070B5-432C-42A0-9041-0F310CE17011}"/>
    <dgm:cxn modelId="{853D455E-6C51-4772-8DFA-EE4D63EDB75D}" type="presOf" srcId="{B92008E2-31CB-4C51-910D-5F79D2943E9E}" destId="{887E696E-2B77-4265-83B5-DA35748F9F58}" srcOrd="0" destOrd="0" presId="urn:microsoft.com/office/officeart/2005/8/layout/hList7#1"/>
    <dgm:cxn modelId="{48B9CA5F-D511-4202-B0AE-F3CBBADF7BDF}" type="presOf" srcId="{EAA60AD8-E176-48FB-B495-80256D991A52}" destId="{F966BD23-AC2A-47C4-A0B8-299FE45ACBDC}" srcOrd="0" destOrd="0" presId="urn:microsoft.com/office/officeart/2005/8/layout/hList7#1"/>
    <dgm:cxn modelId="{26B71D60-6555-4197-A354-4A6F4FD87CF9}" srcId="{93B4649F-CF94-4DE7-9290-9E9061B29652}" destId="{B92008E2-31CB-4C51-910D-5F79D2943E9E}" srcOrd="3" destOrd="0" parTransId="{1A1B05F8-A45D-48AC-A681-F50326AEC8D3}" sibTransId="{536F3449-20CD-41F1-86F4-958086E9BF43}"/>
    <dgm:cxn modelId="{02744B4C-4615-434C-8BBD-AA741647F1D5}" type="presOf" srcId="{FB05565D-652E-496B-8476-184F591A1E79}" destId="{CC870A8B-33F5-416B-B836-60A378BB07E5}" srcOrd="1" destOrd="0" presId="urn:microsoft.com/office/officeart/2005/8/layout/hList7#1"/>
    <dgm:cxn modelId="{73EE9953-A016-4286-B797-2C10020D06C5}" type="presOf" srcId="{B92008E2-31CB-4C51-910D-5F79D2943E9E}" destId="{5B896695-B5C7-4F86-9901-792FE8C3D8C7}" srcOrd="1" destOrd="0" presId="urn:microsoft.com/office/officeart/2005/8/layout/hList7#1"/>
    <dgm:cxn modelId="{5FBA7576-C334-47C7-ABE5-AF1FC13DD720}" srcId="{93B4649F-CF94-4DE7-9290-9E9061B29652}" destId="{DBBE1F02-2DC4-4FE9-B50B-57DEA859C74D}" srcOrd="2" destOrd="0" parTransId="{CC1A5A1E-65A4-4526-A218-003E47337149}" sibTransId="{3AC92CF2-4358-49A5-8809-05870B9E2ABF}"/>
    <dgm:cxn modelId="{CC354FA8-8EE2-4812-9671-E91E33C820C4}" srcId="{93B4649F-CF94-4DE7-9290-9E9061B29652}" destId="{FB05565D-652E-496B-8476-184F591A1E79}" srcOrd="0" destOrd="0" parTransId="{D519E951-618B-46D1-998D-B31D89948EC4}" sibTransId="{535F180E-8EBF-43D5-BFEB-1AB5D7C8EF5F}"/>
    <dgm:cxn modelId="{490FBCAE-78F4-4791-81F8-CF5F40680D10}" type="presOf" srcId="{535F180E-8EBF-43D5-BFEB-1AB5D7C8EF5F}" destId="{C07EC8A1-2CD6-44B6-B476-D536475C6929}" srcOrd="0" destOrd="0" presId="urn:microsoft.com/office/officeart/2005/8/layout/hList7#1"/>
    <dgm:cxn modelId="{868649BC-51FF-4F9A-A68C-EEADE745EB51}" type="presOf" srcId="{DBBE1F02-2DC4-4FE9-B50B-57DEA859C74D}" destId="{7EAF3532-9950-4C24-B70B-BA35E2A7C08A}" srcOrd="1" destOrd="0" presId="urn:microsoft.com/office/officeart/2005/8/layout/hList7#1"/>
    <dgm:cxn modelId="{103614C7-2D20-4E20-B5E7-407308A0ADF7}" type="presOf" srcId="{93B4649F-CF94-4DE7-9290-9E9061B29652}" destId="{11F37ADD-554F-43E0-A334-B3071C914E49}" srcOrd="0" destOrd="0" presId="urn:microsoft.com/office/officeart/2005/8/layout/hList7#1"/>
    <dgm:cxn modelId="{856F8AD5-8D80-48C4-AF4A-4D6111F28628}" type="presOf" srcId="{3AC92CF2-4358-49A5-8809-05870B9E2ABF}" destId="{D2907D57-D483-4611-A913-552DA3F6EFD7}" srcOrd="0" destOrd="0" presId="urn:microsoft.com/office/officeart/2005/8/layout/hList7#1"/>
    <dgm:cxn modelId="{71B954EC-C606-4EF2-A307-5C42AED00AE4}" type="presOf" srcId="{FB05565D-652E-496B-8476-184F591A1E79}" destId="{9FFF6B45-814D-4974-B417-366E50644538}" srcOrd="0" destOrd="0" presId="urn:microsoft.com/office/officeart/2005/8/layout/hList7#1"/>
    <dgm:cxn modelId="{FDE181F9-A67F-4E50-84D3-BF05DB8FE1BA}" type="presOf" srcId="{E41070B5-432C-42A0-9041-0F310CE17011}" destId="{FDB2261F-4C3D-4AFE-9ED8-6450C350896F}" srcOrd="0" destOrd="0" presId="urn:microsoft.com/office/officeart/2005/8/layout/hList7#1"/>
    <dgm:cxn modelId="{EC3F46FC-EF41-4152-A22B-B99BED2F9147}" type="presOf" srcId="{EAA60AD8-E176-48FB-B495-80256D991A52}" destId="{1CCD43AA-EAE5-4FB2-8CA0-8B7678CEE22D}" srcOrd="1" destOrd="0" presId="urn:microsoft.com/office/officeart/2005/8/layout/hList7#1"/>
    <dgm:cxn modelId="{045ED19E-3A4F-4BB5-BFB7-829758AAF5D9}" type="presParOf" srcId="{11F37ADD-554F-43E0-A334-B3071C914E49}" destId="{6F84225B-291D-4B1E-8B4E-63BB2965B803}" srcOrd="0" destOrd="0" presId="urn:microsoft.com/office/officeart/2005/8/layout/hList7#1"/>
    <dgm:cxn modelId="{812A7701-06F5-4848-BE65-9D26C9B7F828}" type="presParOf" srcId="{11F37ADD-554F-43E0-A334-B3071C914E49}" destId="{A853CF61-BB61-4129-A7A4-10D49E784CB3}" srcOrd="1" destOrd="0" presId="urn:microsoft.com/office/officeart/2005/8/layout/hList7#1"/>
    <dgm:cxn modelId="{585DA7B3-CCA9-487A-ABE5-12798FCE181A}" type="presParOf" srcId="{A853CF61-BB61-4129-A7A4-10D49E784CB3}" destId="{6DA65161-21C9-490F-AC42-2BBC88CFC227}" srcOrd="0" destOrd="0" presId="urn:microsoft.com/office/officeart/2005/8/layout/hList7#1"/>
    <dgm:cxn modelId="{73D5993A-205E-4493-AF68-04EE11C351A0}" type="presParOf" srcId="{6DA65161-21C9-490F-AC42-2BBC88CFC227}" destId="{9FFF6B45-814D-4974-B417-366E50644538}" srcOrd="0" destOrd="0" presId="urn:microsoft.com/office/officeart/2005/8/layout/hList7#1"/>
    <dgm:cxn modelId="{C2C583BB-40B1-4F34-89D6-63CE709EC1E6}" type="presParOf" srcId="{6DA65161-21C9-490F-AC42-2BBC88CFC227}" destId="{CC870A8B-33F5-416B-B836-60A378BB07E5}" srcOrd="1" destOrd="0" presId="urn:microsoft.com/office/officeart/2005/8/layout/hList7#1"/>
    <dgm:cxn modelId="{EC7AB818-CC83-415E-A098-F6000B09FB39}" type="presParOf" srcId="{6DA65161-21C9-490F-AC42-2BBC88CFC227}" destId="{A38599F4-A126-46DE-9999-3D5319B6A976}" srcOrd="2" destOrd="0" presId="urn:microsoft.com/office/officeart/2005/8/layout/hList7#1"/>
    <dgm:cxn modelId="{C39A0175-698C-463C-9140-318C109A67B7}" type="presParOf" srcId="{6DA65161-21C9-490F-AC42-2BBC88CFC227}" destId="{2F4CFEBA-1A55-40FA-888F-41B5240C18D5}" srcOrd="3" destOrd="0" presId="urn:microsoft.com/office/officeart/2005/8/layout/hList7#1"/>
    <dgm:cxn modelId="{6CF0A19B-0ED8-4E26-B30F-950F367A1566}" type="presParOf" srcId="{A853CF61-BB61-4129-A7A4-10D49E784CB3}" destId="{C07EC8A1-2CD6-44B6-B476-D536475C6929}" srcOrd="1" destOrd="0" presId="urn:microsoft.com/office/officeart/2005/8/layout/hList7#1"/>
    <dgm:cxn modelId="{0FBA2D02-32F1-4DF6-82D2-37EDFAE0EFA2}" type="presParOf" srcId="{A853CF61-BB61-4129-A7A4-10D49E784CB3}" destId="{6744847A-9CD0-4D81-9872-F12376586294}" srcOrd="2" destOrd="0" presId="urn:microsoft.com/office/officeart/2005/8/layout/hList7#1"/>
    <dgm:cxn modelId="{E65FB0A8-EDF9-4F40-B15F-A599BB9C9CC4}" type="presParOf" srcId="{6744847A-9CD0-4D81-9872-F12376586294}" destId="{F966BD23-AC2A-47C4-A0B8-299FE45ACBDC}" srcOrd="0" destOrd="0" presId="urn:microsoft.com/office/officeart/2005/8/layout/hList7#1"/>
    <dgm:cxn modelId="{654454DE-E482-4210-A891-45463CF20EB7}" type="presParOf" srcId="{6744847A-9CD0-4D81-9872-F12376586294}" destId="{1CCD43AA-EAE5-4FB2-8CA0-8B7678CEE22D}" srcOrd="1" destOrd="0" presId="urn:microsoft.com/office/officeart/2005/8/layout/hList7#1"/>
    <dgm:cxn modelId="{E9614AFA-607D-45FE-A033-0DAC4EE82AE6}" type="presParOf" srcId="{6744847A-9CD0-4D81-9872-F12376586294}" destId="{5E4DC2D5-292D-45E9-A36F-435D1953BEEB}" srcOrd="2" destOrd="0" presId="urn:microsoft.com/office/officeart/2005/8/layout/hList7#1"/>
    <dgm:cxn modelId="{BBC50AB8-05E8-4DDF-B221-F125B4C698C2}" type="presParOf" srcId="{6744847A-9CD0-4D81-9872-F12376586294}" destId="{7F67FF2C-4C1E-4CC6-9AA9-A7D58379C134}" srcOrd="3" destOrd="0" presId="urn:microsoft.com/office/officeart/2005/8/layout/hList7#1"/>
    <dgm:cxn modelId="{F66810BB-C6A5-472A-8D69-EE838E3E2B5F}" type="presParOf" srcId="{A853CF61-BB61-4129-A7A4-10D49E784CB3}" destId="{FDB2261F-4C3D-4AFE-9ED8-6450C350896F}" srcOrd="3" destOrd="0" presId="urn:microsoft.com/office/officeart/2005/8/layout/hList7#1"/>
    <dgm:cxn modelId="{92DEFC79-C690-424C-BF5E-430A551584BF}" type="presParOf" srcId="{A853CF61-BB61-4129-A7A4-10D49E784CB3}" destId="{1F8B0C44-9844-4764-B6AF-5AD17C1FB3A3}" srcOrd="4" destOrd="0" presId="urn:microsoft.com/office/officeart/2005/8/layout/hList7#1"/>
    <dgm:cxn modelId="{4CDFA9AF-E9D1-4D5B-A518-975B0B60DAF7}" type="presParOf" srcId="{1F8B0C44-9844-4764-B6AF-5AD17C1FB3A3}" destId="{AE326A85-4ECE-442B-9489-42F22E2A8BBF}" srcOrd="0" destOrd="0" presId="urn:microsoft.com/office/officeart/2005/8/layout/hList7#1"/>
    <dgm:cxn modelId="{0062CE38-0EE7-417A-B9E6-58253ED0DDE3}" type="presParOf" srcId="{1F8B0C44-9844-4764-B6AF-5AD17C1FB3A3}" destId="{7EAF3532-9950-4C24-B70B-BA35E2A7C08A}" srcOrd="1" destOrd="0" presId="urn:microsoft.com/office/officeart/2005/8/layout/hList7#1"/>
    <dgm:cxn modelId="{98364900-D144-4D48-9CC1-36BE34465E8B}" type="presParOf" srcId="{1F8B0C44-9844-4764-B6AF-5AD17C1FB3A3}" destId="{2AD9C337-897E-4481-872B-86A3005D528B}" srcOrd="2" destOrd="0" presId="urn:microsoft.com/office/officeart/2005/8/layout/hList7#1"/>
    <dgm:cxn modelId="{6B839BFD-35C4-467D-85CE-B6BD64CCF96A}" type="presParOf" srcId="{1F8B0C44-9844-4764-B6AF-5AD17C1FB3A3}" destId="{94FB71AE-7A0A-4AAA-8A92-4C119BF92078}" srcOrd="3" destOrd="0" presId="urn:microsoft.com/office/officeart/2005/8/layout/hList7#1"/>
    <dgm:cxn modelId="{5350453F-831D-4225-8B74-D21870F8777E}" type="presParOf" srcId="{A853CF61-BB61-4129-A7A4-10D49E784CB3}" destId="{D2907D57-D483-4611-A913-552DA3F6EFD7}" srcOrd="5" destOrd="0" presId="urn:microsoft.com/office/officeart/2005/8/layout/hList7#1"/>
    <dgm:cxn modelId="{94D47CAA-1135-4F80-AC7D-3000D9AD8EB1}" type="presParOf" srcId="{A853CF61-BB61-4129-A7A4-10D49E784CB3}" destId="{9AAC0EB9-3B9C-4A2A-BC36-F3AD2D9B6A97}" srcOrd="6" destOrd="0" presId="urn:microsoft.com/office/officeart/2005/8/layout/hList7#1"/>
    <dgm:cxn modelId="{3C9F950F-2D4F-4C24-ABFE-3C025174B659}" type="presParOf" srcId="{9AAC0EB9-3B9C-4A2A-BC36-F3AD2D9B6A97}" destId="{887E696E-2B77-4265-83B5-DA35748F9F58}" srcOrd="0" destOrd="0" presId="urn:microsoft.com/office/officeart/2005/8/layout/hList7#1"/>
    <dgm:cxn modelId="{76779ED5-BED5-42D7-A73D-2432601E07A2}" type="presParOf" srcId="{9AAC0EB9-3B9C-4A2A-BC36-F3AD2D9B6A97}" destId="{5B896695-B5C7-4F86-9901-792FE8C3D8C7}" srcOrd="1" destOrd="0" presId="urn:microsoft.com/office/officeart/2005/8/layout/hList7#1"/>
    <dgm:cxn modelId="{E7430D58-4436-461F-A062-EA45CB42851E}" type="presParOf" srcId="{9AAC0EB9-3B9C-4A2A-BC36-F3AD2D9B6A97}" destId="{FB2492C5-DDD5-4642-8D4C-C5392DCD38FF}" srcOrd="2" destOrd="0" presId="urn:microsoft.com/office/officeart/2005/8/layout/hList7#1"/>
    <dgm:cxn modelId="{2167E689-7CC9-42F2-BCE8-11792A3D674E}" type="presParOf" srcId="{9AAC0EB9-3B9C-4A2A-BC36-F3AD2D9B6A97}" destId="{F6074B03-70C5-4772-88D8-80D78687E64C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39B2F43-0359-4798-9794-83BF2CC37C70}" type="doc">
      <dgm:prSet loTypeId="urn:microsoft.com/office/officeart/2005/8/layout/vList4#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EF8E12FF-D0D0-4A40-9E1E-06D0802EA789}">
      <dgm:prSet phldrT="[Текст]"/>
      <dgm:spPr/>
      <dgm:t>
        <a:bodyPr/>
        <a:lstStyle/>
        <a:p>
          <a:r>
            <a:rPr lang="ru-RU"/>
            <a:t>«Признаки осени»</a:t>
          </a:r>
          <a:endParaRPr lang="ru-RU" dirty="0"/>
        </a:p>
      </dgm:t>
    </dgm:pt>
    <dgm:pt modelId="{B44F299E-6B9B-4C49-8E1D-42254F97678B}" type="parTrans" cxnId="{BBAEA093-FDA8-433C-8B6E-DDBF1CA8D7FE}">
      <dgm:prSet/>
      <dgm:spPr/>
      <dgm:t>
        <a:bodyPr/>
        <a:lstStyle/>
        <a:p>
          <a:endParaRPr lang="ru-RU"/>
        </a:p>
      </dgm:t>
    </dgm:pt>
    <dgm:pt modelId="{DD05FFE3-6700-4757-83D1-28B7FEDE4307}" type="sibTrans" cxnId="{BBAEA093-FDA8-433C-8B6E-DDBF1CA8D7FE}">
      <dgm:prSet/>
      <dgm:spPr/>
      <dgm:t>
        <a:bodyPr/>
        <a:lstStyle/>
        <a:p>
          <a:endParaRPr lang="ru-RU"/>
        </a:p>
      </dgm:t>
    </dgm:pt>
    <dgm:pt modelId="{445AC9DB-E0DB-4AA2-B944-A7998CBDBE9C}">
      <dgm:prSet phldrT="[Текст]"/>
      <dgm:spPr/>
      <dgm:t>
        <a:bodyPr/>
        <a:lstStyle/>
        <a:p>
          <a:r>
            <a:rPr lang="ru-RU"/>
            <a:t>«Деревья. Листья»</a:t>
          </a:r>
          <a:endParaRPr lang="ru-RU" dirty="0"/>
        </a:p>
      </dgm:t>
    </dgm:pt>
    <dgm:pt modelId="{E5D94835-664C-4C9D-9A9C-09D56117E3E1}" type="parTrans" cxnId="{949C9052-4719-4227-995C-B53234D48583}">
      <dgm:prSet/>
      <dgm:spPr/>
      <dgm:t>
        <a:bodyPr/>
        <a:lstStyle/>
        <a:p>
          <a:endParaRPr lang="ru-RU"/>
        </a:p>
      </dgm:t>
    </dgm:pt>
    <dgm:pt modelId="{190F934B-90DE-4FFB-993D-01434E69BFCA}" type="sibTrans" cxnId="{949C9052-4719-4227-995C-B53234D48583}">
      <dgm:prSet/>
      <dgm:spPr/>
      <dgm:t>
        <a:bodyPr/>
        <a:lstStyle/>
        <a:p>
          <a:endParaRPr lang="ru-RU"/>
        </a:p>
      </dgm:t>
    </dgm:pt>
    <dgm:pt modelId="{00419161-F393-433C-A80C-A9861920551D}">
      <dgm:prSet phldrT="[Текст]"/>
      <dgm:spPr/>
      <dgm:t>
        <a:bodyPr/>
        <a:lstStyle/>
        <a:p>
          <a:r>
            <a:rPr lang="ru-RU"/>
            <a:t>«Ягоды. Грибы»</a:t>
          </a:r>
          <a:endParaRPr lang="ru-RU" dirty="0"/>
        </a:p>
      </dgm:t>
    </dgm:pt>
    <dgm:pt modelId="{C0F2B412-1472-41E6-A457-22BB8D9F957D}" type="parTrans" cxnId="{150EC078-FDBE-4740-938B-E48F9A614E7C}">
      <dgm:prSet/>
      <dgm:spPr/>
      <dgm:t>
        <a:bodyPr/>
        <a:lstStyle/>
        <a:p>
          <a:endParaRPr lang="ru-RU"/>
        </a:p>
      </dgm:t>
    </dgm:pt>
    <dgm:pt modelId="{CB2F25B4-3018-439A-8CEE-5E4C84F6A6E2}" type="sibTrans" cxnId="{150EC078-FDBE-4740-938B-E48F9A614E7C}">
      <dgm:prSet/>
      <dgm:spPr/>
      <dgm:t>
        <a:bodyPr/>
        <a:lstStyle/>
        <a:p>
          <a:endParaRPr lang="ru-RU"/>
        </a:p>
      </dgm:t>
    </dgm:pt>
    <dgm:pt modelId="{6B4E2EAB-DB2E-4087-8F67-60B51FEB996F}">
      <dgm:prSet phldrT="[Текст]"/>
      <dgm:spPr/>
      <dgm:t>
        <a:bodyPr/>
        <a:lstStyle/>
        <a:p>
          <a:r>
            <a:rPr lang="ru-RU"/>
            <a:t>«Овощи»</a:t>
          </a:r>
          <a:endParaRPr lang="ru-RU" dirty="0"/>
        </a:p>
      </dgm:t>
    </dgm:pt>
    <dgm:pt modelId="{1C14FA83-47B0-411B-8F70-1B7C3E97B786}" type="parTrans" cxnId="{D36969CD-2DEB-4978-A818-09C6AC5A049C}">
      <dgm:prSet/>
      <dgm:spPr/>
      <dgm:t>
        <a:bodyPr/>
        <a:lstStyle/>
        <a:p>
          <a:endParaRPr lang="ru-RU"/>
        </a:p>
      </dgm:t>
    </dgm:pt>
    <dgm:pt modelId="{0AF80E29-9E1F-4854-8ADC-84F0F030D4B7}" type="sibTrans" cxnId="{D36969CD-2DEB-4978-A818-09C6AC5A049C}">
      <dgm:prSet/>
      <dgm:spPr/>
      <dgm:t>
        <a:bodyPr/>
        <a:lstStyle/>
        <a:p>
          <a:endParaRPr lang="ru-RU"/>
        </a:p>
      </dgm:t>
    </dgm:pt>
    <dgm:pt modelId="{B0444756-8BA5-4543-996C-EB5ACD6B678E}">
      <dgm:prSet phldrT="[Текст]"/>
      <dgm:spPr/>
      <dgm:t>
        <a:bodyPr/>
        <a:lstStyle/>
        <a:p>
          <a:r>
            <a:rPr lang="ru-RU"/>
            <a:t>«Фрукты»</a:t>
          </a:r>
          <a:endParaRPr lang="ru-RU" dirty="0"/>
        </a:p>
      </dgm:t>
    </dgm:pt>
    <dgm:pt modelId="{389BA763-0404-40F3-B244-5ED33DFCD444}" type="parTrans" cxnId="{CA393DB2-B672-4ACC-AD3A-FFBDEC07BF59}">
      <dgm:prSet/>
      <dgm:spPr/>
      <dgm:t>
        <a:bodyPr/>
        <a:lstStyle/>
        <a:p>
          <a:endParaRPr lang="ru-RU"/>
        </a:p>
      </dgm:t>
    </dgm:pt>
    <dgm:pt modelId="{2D33051E-77F6-41FC-BBDE-AD70F0DEC041}" type="sibTrans" cxnId="{CA393DB2-B672-4ACC-AD3A-FFBDEC07BF59}">
      <dgm:prSet/>
      <dgm:spPr/>
      <dgm:t>
        <a:bodyPr/>
        <a:lstStyle/>
        <a:p>
          <a:endParaRPr lang="ru-RU"/>
        </a:p>
      </dgm:t>
    </dgm:pt>
    <dgm:pt modelId="{2EDC9A76-12D4-4462-8F85-CB9B0BF220DB}">
      <dgm:prSet phldrT="[Текст]"/>
      <dgm:spPr/>
      <dgm:t>
        <a:bodyPr/>
        <a:lstStyle/>
        <a:p>
          <a:r>
            <a:rPr lang="ru-RU"/>
            <a:t>«Сельскохозяйственные работы осенью»</a:t>
          </a:r>
          <a:endParaRPr lang="ru-RU" dirty="0"/>
        </a:p>
      </dgm:t>
    </dgm:pt>
    <dgm:pt modelId="{F9646914-9CCB-4409-B7A5-91A644EA204C}" type="parTrans" cxnId="{3F5B429E-9E21-49CA-8DAB-C845F39A6781}">
      <dgm:prSet/>
      <dgm:spPr/>
      <dgm:t>
        <a:bodyPr/>
        <a:lstStyle/>
        <a:p>
          <a:endParaRPr lang="ru-RU"/>
        </a:p>
      </dgm:t>
    </dgm:pt>
    <dgm:pt modelId="{06F8BAED-15A6-4692-9AEE-97F97907D05F}" type="sibTrans" cxnId="{3F5B429E-9E21-49CA-8DAB-C845F39A6781}">
      <dgm:prSet/>
      <dgm:spPr/>
      <dgm:t>
        <a:bodyPr/>
        <a:lstStyle/>
        <a:p>
          <a:endParaRPr lang="ru-RU"/>
        </a:p>
      </dgm:t>
    </dgm:pt>
    <dgm:pt modelId="{36070F2A-C1F0-43F2-81A9-45C64ED6A513}">
      <dgm:prSet phldrT="[Текст]"/>
      <dgm:spPr/>
      <dgm:t>
        <a:bodyPr/>
        <a:lstStyle/>
        <a:p>
          <a:r>
            <a:rPr lang="ru-RU"/>
            <a:t>«Хлеб – всему голова»</a:t>
          </a:r>
          <a:endParaRPr lang="ru-RU" dirty="0"/>
        </a:p>
      </dgm:t>
    </dgm:pt>
    <dgm:pt modelId="{DD7D1760-025D-4217-ADAF-5BA42A8F00D8}" type="parTrans" cxnId="{9328356A-6385-4367-8A44-75C338B7976B}">
      <dgm:prSet/>
      <dgm:spPr/>
      <dgm:t>
        <a:bodyPr/>
        <a:lstStyle/>
        <a:p>
          <a:endParaRPr lang="ru-RU"/>
        </a:p>
      </dgm:t>
    </dgm:pt>
    <dgm:pt modelId="{427EF281-03AF-4366-A9B4-30524983E8A0}" type="sibTrans" cxnId="{9328356A-6385-4367-8A44-75C338B7976B}">
      <dgm:prSet/>
      <dgm:spPr/>
      <dgm:t>
        <a:bodyPr/>
        <a:lstStyle/>
        <a:p>
          <a:endParaRPr lang="ru-RU"/>
        </a:p>
      </dgm:t>
    </dgm:pt>
    <dgm:pt modelId="{656B813C-C2E5-4BF4-9E57-7B59D3E2EC56}">
      <dgm:prSet phldrT="[Текст]"/>
      <dgm:spPr/>
      <dgm:t>
        <a:bodyPr/>
        <a:lstStyle/>
        <a:p>
          <a:r>
            <a:rPr lang="ru-RU"/>
            <a:t>«Сад и огород»</a:t>
          </a:r>
          <a:endParaRPr lang="ru-RU" dirty="0"/>
        </a:p>
      </dgm:t>
    </dgm:pt>
    <dgm:pt modelId="{80E5C41C-8EA3-41AC-B8A0-84D6F0163E38}" type="parTrans" cxnId="{B9A16ED2-729B-4EDD-973E-4744888DA319}">
      <dgm:prSet/>
      <dgm:spPr/>
      <dgm:t>
        <a:bodyPr/>
        <a:lstStyle/>
        <a:p>
          <a:endParaRPr lang="ru-RU"/>
        </a:p>
      </dgm:t>
    </dgm:pt>
    <dgm:pt modelId="{883686F9-2C38-447C-AD05-0243EA9B5553}" type="sibTrans" cxnId="{B9A16ED2-729B-4EDD-973E-4744888DA319}">
      <dgm:prSet/>
      <dgm:spPr/>
      <dgm:t>
        <a:bodyPr/>
        <a:lstStyle/>
        <a:p>
          <a:endParaRPr lang="ru-RU"/>
        </a:p>
      </dgm:t>
    </dgm:pt>
    <dgm:pt modelId="{33BF74EB-9996-4A9F-B47B-A260EDCE5CBA}" type="pres">
      <dgm:prSet presAssocID="{B39B2F43-0359-4798-9794-83BF2CC37C70}" presName="linear" presStyleCnt="0">
        <dgm:presLayoutVars>
          <dgm:dir/>
          <dgm:resizeHandles val="exact"/>
        </dgm:presLayoutVars>
      </dgm:prSet>
      <dgm:spPr/>
    </dgm:pt>
    <dgm:pt modelId="{7BB2498A-4B3E-42BA-9D4F-6FB5C6B7F98F}" type="pres">
      <dgm:prSet presAssocID="{EF8E12FF-D0D0-4A40-9E1E-06D0802EA789}" presName="comp" presStyleCnt="0"/>
      <dgm:spPr/>
    </dgm:pt>
    <dgm:pt modelId="{72C1D735-9758-46AD-B321-619905E95838}" type="pres">
      <dgm:prSet presAssocID="{EF8E12FF-D0D0-4A40-9E1E-06D0802EA789}" presName="box" presStyleLbl="node1" presStyleIdx="0" presStyleCnt="8" custScaleY="271873" custLinFactNeighborX="1369" custLinFactNeighborY="12129"/>
      <dgm:spPr/>
    </dgm:pt>
    <dgm:pt modelId="{868FF7AB-A436-424E-B810-73CE27F092B2}" type="pres">
      <dgm:prSet presAssocID="{EF8E12FF-D0D0-4A40-9E1E-06D0802EA789}" presName="img" presStyleLbl="fgImgPlace1" presStyleIdx="0" presStyleCnt="8" custScaleX="4191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66A08407-5FF0-43E1-BEBC-EE6BDBE1A138}" type="pres">
      <dgm:prSet presAssocID="{EF8E12FF-D0D0-4A40-9E1E-06D0802EA789}" presName="text" presStyleLbl="node1" presStyleIdx="0" presStyleCnt="8">
        <dgm:presLayoutVars>
          <dgm:bulletEnabled val="1"/>
        </dgm:presLayoutVars>
      </dgm:prSet>
      <dgm:spPr/>
    </dgm:pt>
    <dgm:pt modelId="{BDCDB7E8-1173-4973-B7A5-F979909B79BA}" type="pres">
      <dgm:prSet presAssocID="{DD05FFE3-6700-4757-83D1-28B7FEDE4307}" presName="spacer" presStyleCnt="0"/>
      <dgm:spPr/>
    </dgm:pt>
    <dgm:pt modelId="{140E4936-92C3-4D2C-912F-85389AF375FB}" type="pres">
      <dgm:prSet presAssocID="{445AC9DB-E0DB-4AA2-B944-A7998CBDBE9C}" presName="comp" presStyleCnt="0"/>
      <dgm:spPr/>
    </dgm:pt>
    <dgm:pt modelId="{AFAE4B2A-5742-40D4-9B84-EDCFC40B1149}" type="pres">
      <dgm:prSet presAssocID="{445AC9DB-E0DB-4AA2-B944-A7998CBDBE9C}" presName="box" presStyleLbl="node1" presStyleIdx="1" presStyleCnt="8" custScaleY="277699"/>
      <dgm:spPr/>
    </dgm:pt>
    <dgm:pt modelId="{618D6E36-7E3B-447A-AD59-ED784C06CEFC}" type="pres">
      <dgm:prSet presAssocID="{445AC9DB-E0DB-4AA2-B944-A7998CBDBE9C}" presName="img" presStyleLbl="fgImgPlace1" presStyleIdx="1" presStyleCnt="8" custScaleX="4254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6281DC64-089B-4F22-85ED-F30238C1B9EB}" type="pres">
      <dgm:prSet presAssocID="{445AC9DB-E0DB-4AA2-B944-A7998CBDBE9C}" presName="text" presStyleLbl="node1" presStyleIdx="1" presStyleCnt="8">
        <dgm:presLayoutVars>
          <dgm:bulletEnabled val="1"/>
        </dgm:presLayoutVars>
      </dgm:prSet>
      <dgm:spPr/>
    </dgm:pt>
    <dgm:pt modelId="{E4F3E056-931A-464B-BC9E-B24675144BCD}" type="pres">
      <dgm:prSet presAssocID="{190F934B-90DE-4FFB-993D-01434E69BFCA}" presName="spacer" presStyleCnt="0"/>
      <dgm:spPr/>
    </dgm:pt>
    <dgm:pt modelId="{7A816129-2379-4106-AE3B-65C81BAF4FED}" type="pres">
      <dgm:prSet presAssocID="{00419161-F393-433C-A80C-A9861920551D}" presName="comp" presStyleCnt="0"/>
      <dgm:spPr/>
    </dgm:pt>
    <dgm:pt modelId="{AF4F7D30-3BA8-4B54-BD31-8630700EAE99}" type="pres">
      <dgm:prSet presAssocID="{00419161-F393-433C-A80C-A9861920551D}" presName="box" presStyleLbl="node1" presStyleIdx="2" presStyleCnt="8"/>
      <dgm:spPr/>
    </dgm:pt>
    <dgm:pt modelId="{91949A4B-6C5B-43D5-8A26-611B0DA011B8}" type="pres">
      <dgm:prSet presAssocID="{00419161-F393-433C-A80C-A9861920551D}" presName="img" presStyleLbl="fgImgPlace1" presStyleIdx="2" presStyleCnt="8" custScaleX="41417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399DD81E-BDC0-40A2-99C9-627983E89949}" type="pres">
      <dgm:prSet presAssocID="{00419161-F393-433C-A80C-A9861920551D}" presName="text" presStyleLbl="node1" presStyleIdx="2" presStyleCnt="8">
        <dgm:presLayoutVars>
          <dgm:bulletEnabled val="1"/>
        </dgm:presLayoutVars>
      </dgm:prSet>
      <dgm:spPr/>
    </dgm:pt>
    <dgm:pt modelId="{07B8DC30-FB79-4FF0-BE9D-54B25E7E5F97}" type="pres">
      <dgm:prSet presAssocID="{CB2F25B4-3018-439A-8CEE-5E4C84F6A6E2}" presName="spacer" presStyleCnt="0"/>
      <dgm:spPr/>
    </dgm:pt>
    <dgm:pt modelId="{869D6FF7-4598-4C06-8292-378D6D2D5F82}" type="pres">
      <dgm:prSet presAssocID="{6B4E2EAB-DB2E-4087-8F67-60B51FEB996F}" presName="comp" presStyleCnt="0"/>
      <dgm:spPr/>
    </dgm:pt>
    <dgm:pt modelId="{354DDE7E-CD07-4D74-A2E3-0E7DA907511B}" type="pres">
      <dgm:prSet presAssocID="{6B4E2EAB-DB2E-4087-8F67-60B51FEB996F}" presName="box" presStyleLbl="node1" presStyleIdx="3" presStyleCnt="8" custLinFactNeighborY="5352"/>
      <dgm:spPr/>
    </dgm:pt>
    <dgm:pt modelId="{999224FA-02CA-40FD-A6D5-1F2D956FE765}" type="pres">
      <dgm:prSet presAssocID="{6B4E2EAB-DB2E-4087-8F67-60B51FEB996F}" presName="img" presStyleLbl="fgImgPlace1" presStyleIdx="3" presStyleCnt="8" custScaleX="44169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5373D1EC-03C6-4F1D-A6F6-0EDB14D6A85E}" type="pres">
      <dgm:prSet presAssocID="{6B4E2EAB-DB2E-4087-8F67-60B51FEB996F}" presName="text" presStyleLbl="node1" presStyleIdx="3" presStyleCnt="8">
        <dgm:presLayoutVars>
          <dgm:bulletEnabled val="1"/>
        </dgm:presLayoutVars>
      </dgm:prSet>
      <dgm:spPr/>
    </dgm:pt>
    <dgm:pt modelId="{BF14C761-4D5D-492A-91D5-1F6A1AA6F8D1}" type="pres">
      <dgm:prSet presAssocID="{0AF80E29-9E1F-4854-8ADC-84F0F030D4B7}" presName="spacer" presStyleCnt="0"/>
      <dgm:spPr/>
    </dgm:pt>
    <dgm:pt modelId="{C294E76C-8CD9-4A51-80EB-08BB63A2894B}" type="pres">
      <dgm:prSet presAssocID="{B0444756-8BA5-4543-996C-EB5ACD6B678E}" presName="comp" presStyleCnt="0"/>
      <dgm:spPr/>
    </dgm:pt>
    <dgm:pt modelId="{3EAD72D6-8767-4E22-AA74-9F01CDF17F5C}" type="pres">
      <dgm:prSet presAssocID="{B0444756-8BA5-4543-996C-EB5ACD6B678E}" presName="box" presStyleLbl="node1" presStyleIdx="4" presStyleCnt="8"/>
      <dgm:spPr/>
    </dgm:pt>
    <dgm:pt modelId="{1BEA62DF-64E9-44D4-838F-5DABC8CE9604}" type="pres">
      <dgm:prSet presAssocID="{B0444756-8BA5-4543-996C-EB5ACD6B678E}" presName="img" presStyleLbl="fgImgPlace1" presStyleIdx="4" presStyleCnt="8" custScaleX="44169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38609ED8-171A-483F-9EBD-A5BA30075BE3}" type="pres">
      <dgm:prSet presAssocID="{B0444756-8BA5-4543-996C-EB5ACD6B678E}" presName="text" presStyleLbl="node1" presStyleIdx="4" presStyleCnt="8">
        <dgm:presLayoutVars>
          <dgm:bulletEnabled val="1"/>
        </dgm:presLayoutVars>
      </dgm:prSet>
      <dgm:spPr/>
    </dgm:pt>
    <dgm:pt modelId="{B5E3D76E-194B-4509-B31C-7B924180BE0E}" type="pres">
      <dgm:prSet presAssocID="{2D33051E-77F6-41FC-BBDE-AD70F0DEC041}" presName="spacer" presStyleCnt="0"/>
      <dgm:spPr/>
    </dgm:pt>
    <dgm:pt modelId="{1ED1C5AD-438B-4C94-B681-F407FBDBF871}" type="pres">
      <dgm:prSet presAssocID="{2EDC9A76-12D4-4462-8F85-CB9B0BF220DB}" presName="comp" presStyleCnt="0"/>
      <dgm:spPr/>
    </dgm:pt>
    <dgm:pt modelId="{BD41E0B0-6FC4-4D37-88F2-F3DA16F9E264}" type="pres">
      <dgm:prSet presAssocID="{2EDC9A76-12D4-4462-8F85-CB9B0BF220DB}" presName="box" presStyleLbl="node1" presStyleIdx="5" presStyleCnt="8"/>
      <dgm:spPr/>
    </dgm:pt>
    <dgm:pt modelId="{5A3E3ACA-645E-48DF-9A60-100F85D5C7C7}" type="pres">
      <dgm:prSet presAssocID="{2EDC9A76-12D4-4462-8F85-CB9B0BF220DB}" presName="img" presStyleLbl="fgImgPlace1" presStyleIdx="5" presStyleCnt="8" custScaleX="46421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</dgm:pt>
    <dgm:pt modelId="{05BDB1F2-7DD4-4DC3-B42C-24CBA1D29015}" type="pres">
      <dgm:prSet presAssocID="{2EDC9A76-12D4-4462-8F85-CB9B0BF220DB}" presName="text" presStyleLbl="node1" presStyleIdx="5" presStyleCnt="8">
        <dgm:presLayoutVars>
          <dgm:bulletEnabled val="1"/>
        </dgm:presLayoutVars>
      </dgm:prSet>
      <dgm:spPr/>
    </dgm:pt>
    <dgm:pt modelId="{BA3CBEAA-A501-41DA-BD75-85D10BA8A447}" type="pres">
      <dgm:prSet presAssocID="{06F8BAED-15A6-4692-9AEE-97F97907D05F}" presName="spacer" presStyleCnt="0"/>
      <dgm:spPr/>
    </dgm:pt>
    <dgm:pt modelId="{117153A5-6FF2-4B3C-B940-5F04A0C685A1}" type="pres">
      <dgm:prSet presAssocID="{36070F2A-C1F0-43F2-81A9-45C64ED6A513}" presName="comp" presStyleCnt="0"/>
      <dgm:spPr/>
    </dgm:pt>
    <dgm:pt modelId="{F5A9ABDE-D205-47E6-BD4C-590CCCE93CEE}" type="pres">
      <dgm:prSet presAssocID="{36070F2A-C1F0-43F2-81A9-45C64ED6A513}" presName="box" presStyleLbl="node1" presStyleIdx="6" presStyleCnt="8"/>
      <dgm:spPr/>
    </dgm:pt>
    <dgm:pt modelId="{EF15ECB4-AEA6-4569-88EF-7650ABA8A47D}" type="pres">
      <dgm:prSet presAssocID="{36070F2A-C1F0-43F2-81A9-45C64ED6A513}" presName="img" presStyleLbl="fgImgPlace1" presStyleIdx="6" presStyleCnt="8" custScaleX="45295"/>
      <dgm:spPr>
        <a:blipFill rotWithShape="0">
          <a:blip xmlns:r="http://schemas.openxmlformats.org/officeDocument/2006/relationships" r:embed="rId7"/>
          <a:stretch>
            <a:fillRect/>
          </a:stretch>
        </a:blipFill>
      </dgm:spPr>
    </dgm:pt>
    <dgm:pt modelId="{24CD8033-48AB-4A97-BF49-B4416B7DE63C}" type="pres">
      <dgm:prSet presAssocID="{36070F2A-C1F0-43F2-81A9-45C64ED6A513}" presName="text" presStyleLbl="node1" presStyleIdx="6" presStyleCnt="8">
        <dgm:presLayoutVars>
          <dgm:bulletEnabled val="1"/>
        </dgm:presLayoutVars>
      </dgm:prSet>
      <dgm:spPr/>
    </dgm:pt>
    <dgm:pt modelId="{C460E23A-A355-473E-8A57-6FAC3DA7681F}" type="pres">
      <dgm:prSet presAssocID="{427EF281-03AF-4366-A9B4-30524983E8A0}" presName="spacer" presStyleCnt="0"/>
      <dgm:spPr/>
    </dgm:pt>
    <dgm:pt modelId="{ADCC3FEA-1DCB-457E-B84A-702089EBFCC9}" type="pres">
      <dgm:prSet presAssocID="{656B813C-C2E5-4BF4-9E57-7B59D3E2EC56}" presName="comp" presStyleCnt="0"/>
      <dgm:spPr/>
    </dgm:pt>
    <dgm:pt modelId="{3F5501AC-C7F3-44C0-A791-5DFDC06E1D76}" type="pres">
      <dgm:prSet presAssocID="{656B813C-C2E5-4BF4-9E57-7B59D3E2EC56}" presName="box" presStyleLbl="node1" presStyleIdx="7" presStyleCnt="8"/>
      <dgm:spPr/>
    </dgm:pt>
    <dgm:pt modelId="{CEE86260-2027-428C-ADE4-538283CF85E1}" type="pres">
      <dgm:prSet presAssocID="{656B813C-C2E5-4BF4-9E57-7B59D3E2EC56}" presName="img" presStyleLbl="fgImgPlace1" presStyleIdx="7" presStyleCnt="8" custScaleX="43043"/>
      <dgm:spPr>
        <a:blipFill rotWithShape="0">
          <a:blip xmlns:r="http://schemas.openxmlformats.org/officeDocument/2006/relationships" r:embed="rId8"/>
          <a:stretch>
            <a:fillRect/>
          </a:stretch>
        </a:blipFill>
      </dgm:spPr>
    </dgm:pt>
    <dgm:pt modelId="{DB2FC180-DB3E-4FB8-812A-B4A92FE30626}" type="pres">
      <dgm:prSet presAssocID="{656B813C-C2E5-4BF4-9E57-7B59D3E2EC56}" presName="text" presStyleLbl="node1" presStyleIdx="7" presStyleCnt="8">
        <dgm:presLayoutVars>
          <dgm:bulletEnabled val="1"/>
        </dgm:presLayoutVars>
      </dgm:prSet>
      <dgm:spPr/>
    </dgm:pt>
  </dgm:ptLst>
  <dgm:cxnLst>
    <dgm:cxn modelId="{E1EEA800-8159-416F-A7C1-A8918D9E2930}" type="presOf" srcId="{445AC9DB-E0DB-4AA2-B944-A7998CBDBE9C}" destId="{AFAE4B2A-5742-40D4-9B84-EDCFC40B1149}" srcOrd="0" destOrd="0" presId="urn:microsoft.com/office/officeart/2005/8/layout/vList4#1"/>
    <dgm:cxn modelId="{FB6A7611-832C-46E4-8B0E-CB0C1A686504}" type="presOf" srcId="{6B4E2EAB-DB2E-4087-8F67-60B51FEB996F}" destId="{354DDE7E-CD07-4D74-A2E3-0E7DA907511B}" srcOrd="0" destOrd="0" presId="urn:microsoft.com/office/officeart/2005/8/layout/vList4#1"/>
    <dgm:cxn modelId="{7AA8AB14-8826-4C8B-92D1-B4CE77773133}" type="presOf" srcId="{2EDC9A76-12D4-4462-8F85-CB9B0BF220DB}" destId="{BD41E0B0-6FC4-4D37-88F2-F3DA16F9E264}" srcOrd="0" destOrd="0" presId="urn:microsoft.com/office/officeart/2005/8/layout/vList4#1"/>
    <dgm:cxn modelId="{24ABD320-FCD5-407D-AC97-94C13F514D97}" type="presOf" srcId="{EF8E12FF-D0D0-4A40-9E1E-06D0802EA789}" destId="{66A08407-5FF0-43E1-BEBC-EE6BDBE1A138}" srcOrd="1" destOrd="0" presId="urn:microsoft.com/office/officeart/2005/8/layout/vList4#1"/>
    <dgm:cxn modelId="{3615662E-1389-431E-886A-936E85466282}" type="presOf" srcId="{656B813C-C2E5-4BF4-9E57-7B59D3E2EC56}" destId="{3F5501AC-C7F3-44C0-A791-5DFDC06E1D76}" srcOrd="0" destOrd="0" presId="urn:microsoft.com/office/officeart/2005/8/layout/vList4#1"/>
    <dgm:cxn modelId="{DC49443E-8DB4-4757-BD61-437FDA6E4180}" type="presOf" srcId="{2EDC9A76-12D4-4462-8F85-CB9B0BF220DB}" destId="{05BDB1F2-7DD4-4DC3-B42C-24CBA1D29015}" srcOrd="1" destOrd="0" presId="urn:microsoft.com/office/officeart/2005/8/layout/vList4#1"/>
    <dgm:cxn modelId="{A659245F-A108-44DE-9179-A6A338A379EB}" type="presOf" srcId="{6B4E2EAB-DB2E-4087-8F67-60B51FEB996F}" destId="{5373D1EC-03C6-4F1D-A6F6-0EDB14D6A85E}" srcOrd="1" destOrd="0" presId="urn:microsoft.com/office/officeart/2005/8/layout/vList4#1"/>
    <dgm:cxn modelId="{9328356A-6385-4367-8A44-75C338B7976B}" srcId="{B39B2F43-0359-4798-9794-83BF2CC37C70}" destId="{36070F2A-C1F0-43F2-81A9-45C64ED6A513}" srcOrd="6" destOrd="0" parTransId="{DD7D1760-025D-4217-ADAF-5BA42A8F00D8}" sibTransId="{427EF281-03AF-4366-A9B4-30524983E8A0}"/>
    <dgm:cxn modelId="{2DB1F94E-FF66-440D-82D1-D26FCE27A5B8}" type="presOf" srcId="{EF8E12FF-D0D0-4A40-9E1E-06D0802EA789}" destId="{72C1D735-9758-46AD-B321-619905E95838}" srcOrd="0" destOrd="0" presId="urn:microsoft.com/office/officeart/2005/8/layout/vList4#1"/>
    <dgm:cxn modelId="{949C9052-4719-4227-995C-B53234D48583}" srcId="{B39B2F43-0359-4798-9794-83BF2CC37C70}" destId="{445AC9DB-E0DB-4AA2-B944-A7998CBDBE9C}" srcOrd="1" destOrd="0" parTransId="{E5D94835-664C-4C9D-9A9C-09D56117E3E1}" sibTransId="{190F934B-90DE-4FFB-993D-01434E69BFCA}"/>
    <dgm:cxn modelId="{150EC078-FDBE-4740-938B-E48F9A614E7C}" srcId="{B39B2F43-0359-4798-9794-83BF2CC37C70}" destId="{00419161-F393-433C-A80C-A9861920551D}" srcOrd="2" destOrd="0" parTransId="{C0F2B412-1472-41E6-A457-22BB8D9F957D}" sibTransId="{CB2F25B4-3018-439A-8CEE-5E4C84F6A6E2}"/>
    <dgm:cxn modelId="{24463E7F-94EA-47F7-A73B-A75101BC9F29}" type="presOf" srcId="{00419161-F393-433C-A80C-A9861920551D}" destId="{AF4F7D30-3BA8-4B54-BD31-8630700EAE99}" srcOrd="0" destOrd="0" presId="urn:microsoft.com/office/officeart/2005/8/layout/vList4#1"/>
    <dgm:cxn modelId="{5FE82D81-358F-41A3-B8BA-D5745A626FDC}" type="presOf" srcId="{36070F2A-C1F0-43F2-81A9-45C64ED6A513}" destId="{24CD8033-48AB-4A97-BF49-B4416B7DE63C}" srcOrd="1" destOrd="0" presId="urn:microsoft.com/office/officeart/2005/8/layout/vList4#1"/>
    <dgm:cxn modelId="{14B1DD92-716B-4226-A354-7CBD86608EB7}" type="presOf" srcId="{36070F2A-C1F0-43F2-81A9-45C64ED6A513}" destId="{F5A9ABDE-D205-47E6-BD4C-590CCCE93CEE}" srcOrd="0" destOrd="0" presId="urn:microsoft.com/office/officeart/2005/8/layout/vList4#1"/>
    <dgm:cxn modelId="{BBAEA093-FDA8-433C-8B6E-DDBF1CA8D7FE}" srcId="{B39B2F43-0359-4798-9794-83BF2CC37C70}" destId="{EF8E12FF-D0D0-4A40-9E1E-06D0802EA789}" srcOrd="0" destOrd="0" parTransId="{B44F299E-6B9B-4C49-8E1D-42254F97678B}" sibTransId="{DD05FFE3-6700-4757-83D1-28B7FEDE4307}"/>
    <dgm:cxn modelId="{3F5B429E-9E21-49CA-8DAB-C845F39A6781}" srcId="{B39B2F43-0359-4798-9794-83BF2CC37C70}" destId="{2EDC9A76-12D4-4462-8F85-CB9B0BF220DB}" srcOrd="5" destOrd="0" parTransId="{F9646914-9CCB-4409-B7A5-91A644EA204C}" sibTransId="{06F8BAED-15A6-4692-9AEE-97F97907D05F}"/>
    <dgm:cxn modelId="{76D2499E-6D2C-481A-B1A1-DFBB0DCD0437}" type="presOf" srcId="{445AC9DB-E0DB-4AA2-B944-A7998CBDBE9C}" destId="{6281DC64-089B-4F22-85ED-F30238C1B9EB}" srcOrd="1" destOrd="0" presId="urn:microsoft.com/office/officeart/2005/8/layout/vList4#1"/>
    <dgm:cxn modelId="{398493AC-E108-4B74-B4DD-E58A0635D2BA}" type="presOf" srcId="{B39B2F43-0359-4798-9794-83BF2CC37C70}" destId="{33BF74EB-9996-4A9F-B47B-A260EDCE5CBA}" srcOrd="0" destOrd="0" presId="urn:microsoft.com/office/officeart/2005/8/layout/vList4#1"/>
    <dgm:cxn modelId="{CA393DB2-B672-4ACC-AD3A-FFBDEC07BF59}" srcId="{B39B2F43-0359-4798-9794-83BF2CC37C70}" destId="{B0444756-8BA5-4543-996C-EB5ACD6B678E}" srcOrd="4" destOrd="0" parTransId="{389BA763-0404-40F3-B244-5ED33DFCD444}" sibTransId="{2D33051E-77F6-41FC-BBDE-AD70F0DEC041}"/>
    <dgm:cxn modelId="{CD4B1ABC-65FC-490C-9761-1FABEF5F3683}" type="presOf" srcId="{B0444756-8BA5-4543-996C-EB5ACD6B678E}" destId="{38609ED8-171A-483F-9EBD-A5BA30075BE3}" srcOrd="1" destOrd="0" presId="urn:microsoft.com/office/officeart/2005/8/layout/vList4#1"/>
    <dgm:cxn modelId="{D36969CD-2DEB-4978-A818-09C6AC5A049C}" srcId="{B39B2F43-0359-4798-9794-83BF2CC37C70}" destId="{6B4E2EAB-DB2E-4087-8F67-60B51FEB996F}" srcOrd="3" destOrd="0" parTransId="{1C14FA83-47B0-411B-8F70-1B7C3E97B786}" sibTransId="{0AF80E29-9E1F-4854-8ADC-84F0F030D4B7}"/>
    <dgm:cxn modelId="{B9A16ED2-729B-4EDD-973E-4744888DA319}" srcId="{B39B2F43-0359-4798-9794-83BF2CC37C70}" destId="{656B813C-C2E5-4BF4-9E57-7B59D3E2EC56}" srcOrd="7" destOrd="0" parTransId="{80E5C41C-8EA3-41AC-B8A0-84D6F0163E38}" sibTransId="{883686F9-2C38-447C-AD05-0243EA9B5553}"/>
    <dgm:cxn modelId="{821A32D7-A958-4A66-88FE-10864D70D344}" type="presOf" srcId="{B0444756-8BA5-4543-996C-EB5ACD6B678E}" destId="{3EAD72D6-8767-4E22-AA74-9F01CDF17F5C}" srcOrd="0" destOrd="0" presId="urn:microsoft.com/office/officeart/2005/8/layout/vList4#1"/>
    <dgm:cxn modelId="{21AFC7E6-1FAC-493A-90E3-8333E1FA2092}" type="presOf" srcId="{656B813C-C2E5-4BF4-9E57-7B59D3E2EC56}" destId="{DB2FC180-DB3E-4FB8-812A-B4A92FE30626}" srcOrd="1" destOrd="0" presId="urn:microsoft.com/office/officeart/2005/8/layout/vList4#1"/>
    <dgm:cxn modelId="{586E80EA-EBE1-4FE8-B70F-5F181782F3FD}" type="presOf" srcId="{00419161-F393-433C-A80C-A9861920551D}" destId="{399DD81E-BDC0-40A2-99C9-627983E89949}" srcOrd="1" destOrd="0" presId="urn:microsoft.com/office/officeart/2005/8/layout/vList4#1"/>
    <dgm:cxn modelId="{CB8EE0A0-F297-44B3-9677-CA9D4608B41B}" type="presParOf" srcId="{33BF74EB-9996-4A9F-B47B-A260EDCE5CBA}" destId="{7BB2498A-4B3E-42BA-9D4F-6FB5C6B7F98F}" srcOrd="0" destOrd="0" presId="urn:microsoft.com/office/officeart/2005/8/layout/vList4#1"/>
    <dgm:cxn modelId="{35851784-FA9D-4A7F-BD9F-E3E4CD28001E}" type="presParOf" srcId="{7BB2498A-4B3E-42BA-9D4F-6FB5C6B7F98F}" destId="{72C1D735-9758-46AD-B321-619905E95838}" srcOrd="0" destOrd="0" presId="urn:microsoft.com/office/officeart/2005/8/layout/vList4#1"/>
    <dgm:cxn modelId="{3AE37391-EA7E-444E-B36C-4E771B023F4C}" type="presParOf" srcId="{7BB2498A-4B3E-42BA-9D4F-6FB5C6B7F98F}" destId="{868FF7AB-A436-424E-B810-73CE27F092B2}" srcOrd="1" destOrd="0" presId="urn:microsoft.com/office/officeart/2005/8/layout/vList4#1"/>
    <dgm:cxn modelId="{57433A0E-9D97-4D21-9A01-11DD7AD1B5B8}" type="presParOf" srcId="{7BB2498A-4B3E-42BA-9D4F-6FB5C6B7F98F}" destId="{66A08407-5FF0-43E1-BEBC-EE6BDBE1A138}" srcOrd="2" destOrd="0" presId="urn:microsoft.com/office/officeart/2005/8/layout/vList4#1"/>
    <dgm:cxn modelId="{A9FDB12F-EFB1-42AD-B656-7B0D2F1FFC18}" type="presParOf" srcId="{33BF74EB-9996-4A9F-B47B-A260EDCE5CBA}" destId="{BDCDB7E8-1173-4973-B7A5-F979909B79BA}" srcOrd="1" destOrd="0" presId="urn:microsoft.com/office/officeart/2005/8/layout/vList4#1"/>
    <dgm:cxn modelId="{4F6127DC-FCE6-43EE-AFCA-C079C37676AB}" type="presParOf" srcId="{33BF74EB-9996-4A9F-B47B-A260EDCE5CBA}" destId="{140E4936-92C3-4D2C-912F-85389AF375FB}" srcOrd="2" destOrd="0" presId="urn:microsoft.com/office/officeart/2005/8/layout/vList4#1"/>
    <dgm:cxn modelId="{2A7C53CC-92AD-498B-98F5-AB170BF4D320}" type="presParOf" srcId="{140E4936-92C3-4D2C-912F-85389AF375FB}" destId="{AFAE4B2A-5742-40D4-9B84-EDCFC40B1149}" srcOrd="0" destOrd="0" presId="urn:microsoft.com/office/officeart/2005/8/layout/vList4#1"/>
    <dgm:cxn modelId="{F3ECDD15-1A2A-4CD5-88D8-144F63517F1D}" type="presParOf" srcId="{140E4936-92C3-4D2C-912F-85389AF375FB}" destId="{618D6E36-7E3B-447A-AD59-ED784C06CEFC}" srcOrd="1" destOrd="0" presId="urn:microsoft.com/office/officeart/2005/8/layout/vList4#1"/>
    <dgm:cxn modelId="{532CF68F-D8DE-408D-A91C-A924E615BA3B}" type="presParOf" srcId="{140E4936-92C3-4D2C-912F-85389AF375FB}" destId="{6281DC64-089B-4F22-85ED-F30238C1B9EB}" srcOrd="2" destOrd="0" presId="urn:microsoft.com/office/officeart/2005/8/layout/vList4#1"/>
    <dgm:cxn modelId="{88372E55-0C5D-4850-B93C-6227EB6436FC}" type="presParOf" srcId="{33BF74EB-9996-4A9F-B47B-A260EDCE5CBA}" destId="{E4F3E056-931A-464B-BC9E-B24675144BCD}" srcOrd="3" destOrd="0" presId="urn:microsoft.com/office/officeart/2005/8/layout/vList4#1"/>
    <dgm:cxn modelId="{138E629E-6B5C-4774-8D11-5C684DFA982F}" type="presParOf" srcId="{33BF74EB-9996-4A9F-B47B-A260EDCE5CBA}" destId="{7A816129-2379-4106-AE3B-65C81BAF4FED}" srcOrd="4" destOrd="0" presId="urn:microsoft.com/office/officeart/2005/8/layout/vList4#1"/>
    <dgm:cxn modelId="{C323414E-E297-4919-9CE0-4718560D63B1}" type="presParOf" srcId="{7A816129-2379-4106-AE3B-65C81BAF4FED}" destId="{AF4F7D30-3BA8-4B54-BD31-8630700EAE99}" srcOrd="0" destOrd="0" presId="urn:microsoft.com/office/officeart/2005/8/layout/vList4#1"/>
    <dgm:cxn modelId="{804B89A2-C71F-4881-9EE2-5E08987FBA05}" type="presParOf" srcId="{7A816129-2379-4106-AE3B-65C81BAF4FED}" destId="{91949A4B-6C5B-43D5-8A26-611B0DA011B8}" srcOrd="1" destOrd="0" presId="urn:microsoft.com/office/officeart/2005/8/layout/vList4#1"/>
    <dgm:cxn modelId="{ABA41603-F582-4E48-91CE-DF0A09AF72BE}" type="presParOf" srcId="{7A816129-2379-4106-AE3B-65C81BAF4FED}" destId="{399DD81E-BDC0-40A2-99C9-627983E89949}" srcOrd="2" destOrd="0" presId="urn:microsoft.com/office/officeart/2005/8/layout/vList4#1"/>
    <dgm:cxn modelId="{83340CD0-BE24-4709-8CB1-1077D41C7EBD}" type="presParOf" srcId="{33BF74EB-9996-4A9F-B47B-A260EDCE5CBA}" destId="{07B8DC30-FB79-4FF0-BE9D-54B25E7E5F97}" srcOrd="5" destOrd="0" presId="urn:microsoft.com/office/officeart/2005/8/layout/vList4#1"/>
    <dgm:cxn modelId="{08343EB6-E32E-4C08-9FAB-CDCCC2063C6C}" type="presParOf" srcId="{33BF74EB-9996-4A9F-B47B-A260EDCE5CBA}" destId="{869D6FF7-4598-4C06-8292-378D6D2D5F82}" srcOrd="6" destOrd="0" presId="urn:microsoft.com/office/officeart/2005/8/layout/vList4#1"/>
    <dgm:cxn modelId="{4AC712DD-B333-4121-A849-6837B66133E4}" type="presParOf" srcId="{869D6FF7-4598-4C06-8292-378D6D2D5F82}" destId="{354DDE7E-CD07-4D74-A2E3-0E7DA907511B}" srcOrd="0" destOrd="0" presId="urn:microsoft.com/office/officeart/2005/8/layout/vList4#1"/>
    <dgm:cxn modelId="{CBF4A7DA-2C46-4474-B9A7-90796417337F}" type="presParOf" srcId="{869D6FF7-4598-4C06-8292-378D6D2D5F82}" destId="{999224FA-02CA-40FD-A6D5-1F2D956FE765}" srcOrd="1" destOrd="0" presId="urn:microsoft.com/office/officeart/2005/8/layout/vList4#1"/>
    <dgm:cxn modelId="{D56CC8A4-467D-438E-9456-617358FF0983}" type="presParOf" srcId="{869D6FF7-4598-4C06-8292-378D6D2D5F82}" destId="{5373D1EC-03C6-4F1D-A6F6-0EDB14D6A85E}" srcOrd="2" destOrd="0" presId="urn:microsoft.com/office/officeart/2005/8/layout/vList4#1"/>
    <dgm:cxn modelId="{D34BB1F3-B4AC-4365-B63A-D8F79A4BC4BC}" type="presParOf" srcId="{33BF74EB-9996-4A9F-B47B-A260EDCE5CBA}" destId="{BF14C761-4D5D-492A-91D5-1F6A1AA6F8D1}" srcOrd="7" destOrd="0" presId="urn:microsoft.com/office/officeart/2005/8/layout/vList4#1"/>
    <dgm:cxn modelId="{52EA482C-2779-4D2B-A94E-EF5361089E44}" type="presParOf" srcId="{33BF74EB-9996-4A9F-B47B-A260EDCE5CBA}" destId="{C294E76C-8CD9-4A51-80EB-08BB63A2894B}" srcOrd="8" destOrd="0" presId="urn:microsoft.com/office/officeart/2005/8/layout/vList4#1"/>
    <dgm:cxn modelId="{767AA949-55D9-4657-979C-936462B311D6}" type="presParOf" srcId="{C294E76C-8CD9-4A51-80EB-08BB63A2894B}" destId="{3EAD72D6-8767-4E22-AA74-9F01CDF17F5C}" srcOrd="0" destOrd="0" presId="urn:microsoft.com/office/officeart/2005/8/layout/vList4#1"/>
    <dgm:cxn modelId="{32EDBE9B-3F7A-4BB4-A10D-2384EBB8DBC6}" type="presParOf" srcId="{C294E76C-8CD9-4A51-80EB-08BB63A2894B}" destId="{1BEA62DF-64E9-44D4-838F-5DABC8CE9604}" srcOrd="1" destOrd="0" presId="urn:microsoft.com/office/officeart/2005/8/layout/vList4#1"/>
    <dgm:cxn modelId="{EFE1D122-01EB-4FEC-8AFA-EA7B16CCBD1D}" type="presParOf" srcId="{C294E76C-8CD9-4A51-80EB-08BB63A2894B}" destId="{38609ED8-171A-483F-9EBD-A5BA30075BE3}" srcOrd="2" destOrd="0" presId="urn:microsoft.com/office/officeart/2005/8/layout/vList4#1"/>
    <dgm:cxn modelId="{7DACA946-1511-46F8-B136-FFF1CDD58D53}" type="presParOf" srcId="{33BF74EB-9996-4A9F-B47B-A260EDCE5CBA}" destId="{B5E3D76E-194B-4509-B31C-7B924180BE0E}" srcOrd="9" destOrd="0" presId="urn:microsoft.com/office/officeart/2005/8/layout/vList4#1"/>
    <dgm:cxn modelId="{F4CF0370-D10E-4BFB-B2AC-8C8B1D48474A}" type="presParOf" srcId="{33BF74EB-9996-4A9F-B47B-A260EDCE5CBA}" destId="{1ED1C5AD-438B-4C94-B681-F407FBDBF871}" srcOrd="10" destOrd="0" presId="urn:microsoft.com/office/officeart/2005/8/layout/vList4#1"/>
    <dgm:cxn modelId="{15C42C59-EC62-4A90-AB36-4D94612E51CB}" type="presParOf" srcId="{1ED1C5AD-438B-4C94-B681-F407FBDBF871}" destId="{BD41E0B0-6FC4-4D37-88F2-F3DA16F9E264}" srcOrd="0" destOrd="0" presId="urn:microsoft.com/office/officeart/2005/8/layout/vList4#1"/>
    <dgm:cxn modelId="{8076A864-21E0-44AD-9629-B55F6F4D5BEF}" type="presParOf" srcId="{1ED1C5AD-438B-4C94-B681-F407FBDBF871}" destId="{5A3E3ACA-645E-48DF-9A60-100F85D5C7C7}" srcOrd="1" destOrd="0" presId="urn:microsoft.com/office/officeart/2005/8/layout/vList4#1"/>
    <dgm:cxn modelId="{2F483154-4992-49F4-9F67-DAF5985F5828}" type="presParOf" srcId="{1ED1C5AD-438B-4C94-B681-F407FBDBF871}" destId="{05BDB1F2-7DD4-4DC3-B42C-24CBA1D29015}" srcOrd="2" destOrd="0" presId="urn:microsoft.com/office/officeart/2005/8/layout/vList4#1"/>
    <dgm:cxn modelId="{E712491F-0A8A-4384-AD5A-F0F359A357CC}" type="presParOf" srcId="{33BF74EB-9996-4A9F-B47B-A260EDCE5CBA}" destId="{BA3CBEAA-A501-41DA-BD75-85D10BA8A447}" srcOrd="11" destOrd="0" presId="urn:microsoft.com/office/officeart/2005/8/layout/vList4#1"/>
    <dgm:cxn modelId="{00252CD8-F5C5-4A00-B5F3-C519C4CEC7CA}" type="presParOf" srcId="{33BF74EB-9996-4A9F-B47B-A260EDCE5CBA}" destId="{117153A5-6FF2-4B3C-B940-5F04A0C685A1}" srcOrd="12" destOrd="0" presId="urn:microsoft.com/office/officeart/2005/8/layout/vList4#1"/>
    <dgm:cxn modelId="{962B69A6-F72B-49D6-AD3C-33EA0C604733}" type="presParOf" srcId="{117153A5-6FF2-4B3C-B940-5F04A0C685A1}" destId="{F5A9ABDE-D205-47E6-BD4C-590CCCE93CEE}" srcOrd="0" destOrd="0" presId="urn:microsoft.com/office/officeart/2005/8/layout/vList4#1"/>
    <dgm:cxn modelId="{364E98F0-E646-4064-94F9-2458793E2719}" type="presParOf" srcId="{117153A5-6FF2-4B3C-B940-5F04A0C685A1}" destId="{EF15ECB4-AEA6-4569-88EF-7650ABA8A47D}" srcOrd="1" destOrd="0" presId="urn:microsoft.com/office/officeart/2005/8/layout/vList4#1"/>
    <dgm:cxn modelId="{EE319937-4FBB-4AA1-BBFC-D913BBFFDFA9}" type="presParOf" srcId="{117153A5-6FF2-4B3C-B940-5F04A0C685A1}" destId="{24CD8033-48AB-4A97-BF49-B4416B7DE63C}" srcOrd="2" destOrd="0" presId="urn:microsoft.com/office/officeart/2005/8/layout/vList4#1"/>
    <dgm:cxn modelId="{2BD9D280-A73D-46E6-B92F-A6BCADCD7740}" type="presParOf" srcId="{33BF74EB-9996-4A9F-B47B-A260EDCE5CBA}" destId="{C460E23A-A355-473E-8A57-6FAC3DA7681F}" srcOrd="13" destOrd="0" presId="urn:microsoft.com/office/officeart/2005/8/layout/vList4#1"/>
    <dgm:cxn modelId="{A10D6B6A-A21D-4EA5-A1E4-9722C984B5D9}" type="presParOf" srcId="{33BF74EB-9996-4A9F-B47B-A260EDCE5CBA}" destId="{ADCC3FEA-1DCB-457E-B84A-702089EBFCC9}" srcOrd="14" destOrd="0" presId="urn:microsoft.com/office/officeart/2005/8/layout/vList4#1"/>
    <dgm:cxn modelId="{B62D4081-38B0-4F1A-839D-4A6BC46BA529}" type="presParOf" srcId="{ADCC3FEA-1DCB-457E-B84A-702089EBFCC9}" destId="{3F5501AC-C7F3-44C0-A791-5DFDC06E1D76}" srcOrd="0" destOrd="0" presId="urn:microsoft.com/office/officeart/2005/8/layout/vList4#1"/>
    <dgm:cxn modelId="{D60A0121-826D-410F-8B1D-9E97BEEC68DC}" type="presParOf" srcId="{ADCC3FEA-1DCB-457E-B84A-702089EBFCC9}" destId="{CEE86260-2027-428C-ADE4-538283CF85E1}" srcOrd="1" destOrd="0" presId="urn:microsoft.com/office/officeart/2005/8/layout/vList4#1"/>
    <dgm:cxn modelId="{6B17DD7E-6AB0-466E-ABA1-5C12C5C7C70A}" type="presParOf" srcId="{ADCC3FEA-1DCB-457E-B84A-702089EBFCC9}" destId="{DB2FC180-DB3E-4FB8-812A-B4A92FE30626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7CE9980-483E-4347-83A0-42C8E0FEDC5E}" type="doc">
      <dgm:prSet loTypeId="urn:microsoft.com/office/officeart/2005/8/layout/vList6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28061F72-C579-444D-9A58-8D0CAF002834}">
      <dgm:prSet phldrT="[Текст]"/>
      <dgm:spPr/>
      <dgm:t>
        <a:bodyPr/>
        <a:lstStyle/>
        <a:p>
          <a:r>
            <a:rPr lang="ru-RU" dirty="0"/>
            <a:t>«Транспорт»</a:t>
          </a:r>
        </a:p>
      </dgm:t>
    </dgm:pt>
    <dgm:pt modelId="{4F3FF164-2924-4944-8245-2AFDF5DDA11F}" type="parTrans" cxnId="{208C5FD6-598D-4256-9FFB-C85B366F1A3B}">
      <dgm:prSet/>
      <dgm:spPr/>
      <dgm:t>
        <a:bodyPr/>
        <a:lstStyle/>
        <a:p>
          <a:endParaRPr lang="ru-RU"/>
        </a:p>
      </dgm:t>
    </dgm:pt>
    <dgm:pt modelId="{623732DF-6ADE-4E4A-AD09-7475E6CB471D}" type="sibTrans" cxnId="{208C5FD6-598D-4256-9FFB-C85B366F1A3B}">
      <dgm:prSet/>
      <dgm:spPr/>
      <dgm:t>
        <a:bodyPr/>
        <a:lstStyle/>
        <a:p>
          <a:endParaRPr lang="ru-RU"/>
        </a:p>
      </dgm:t>
    </dgm:pt>
    <dgm:pt modelId="{CD221B39-756D-4C94-B9F5-92D729AAD7E0}">
      <dgm:prSet phldrT="[Текст]"/>
      <dgm:spPr/>
      <dgm:t>
        <a:bodyPr/>
        <a:lstStyle/>
        <a:p>
          <a:r>
            <a:rPr lang="ru-RU" dirty="0"/>
            <a:t>«Советы юного водителя: какой транспорт самый лучший?»</a:t>
          </a:r>
        </a:p>
      </dgm:t>
    </dgm:pt>
    <dgm:pt modelId="{5E98EF30-D758-4FF5-979C-D048E61222B5}" type="parTrans" cxnId="{8A2AADB9-5A9D-4B4F-8113-C0341F9D57B4}">
      <dgm:prSet/>
      <dgm:spPr/>
      <dgm:t>
        <a:bodyPr/>
        <a:lstStyle/>
        <a:p>
          <a:endParaRPr lang="ru-RU"/>
        </a:p>
      </dgm:t>
    </dgm:pt>
    <dgm:pt modelId="{5A880434-32B0-43B1-A15B-717B14C51415}" type="sibTrans" cxnId="{8A2AADB9-5A9D-4B4F-8113-C0341F9D57B4}">
      <dgm:prSet/>
      <dgm:spPr/>
      <dgm:t>
        <a:bodyPr/>
        <a:lstStyle/>
        <a:p>
          <a:endParaRPr lang="ru-RU"/>
        </a:p>
      </dgm:t>
    </dgm:pt>
    <dgm:pt modelId="{1F7FD769-35DD-4BC0-B44E-17A60A0F4B6C}">
      <dgm:prSet phldrT="[Текст]"/>
      <dgm:spPr/>
      <dgm:t>
        <a:bodyPr/>
        <a:lstStyle/>
        <a:p>
          <a:r>
            <a:rPr lang="ru-RU" dirty="0"/>
            <a:t>«Лаборатория волшебного транспорта»</a:t>
          </a:r>
        </a:p>
      </dgm:t>
    </dgm:pt>
    <dgm:pt modelId="{2100EA85-E15F-4137-874B-006CC9AE6F9E}" type="parTrans" cxnId="{94119A23-AEB1-4C94-A30A-920047FA815A}">
      <dgm:prSet/>
      <dgm:spPr/>
      <dgm:t>
        <a:bodyPr/>
        <a:lstStyle/>
        <a:p>
          <a:endParaRPr lang="ru-RU"/>
        </a:p>
      </dgm:t>
    </dgm:pt>
    <dgm:pt modelId="{95556402-8FCA-4123-B619-0BC4609AD47F}" type="sibTrans" cxnId="{94119A23-AEB1-4C94-A30A-920047FA815A}">
      <dgm:prSet/>
      <dgm:spPr/>
      <dgm:t>
        <a:bodyPr/>
        <a:lstStyle/>
        <a:p>
          <a:endParaRPr lang="ru-RU"/>
        </a:p>
      </dgm:t>
    </dgm:pt>
    <dgm:pt modelId="{80545F05-9B63-4A99-B068-44B857C2142B}">
      <dgm:prSet phldrT="[Текст]"/>
      <dgm:spPr/>
      <dgm:t>
        <a:bodyPr/>
        <a:lstStyle/>
        <a:p>
          <a:r>
            <a:rPr lang="ru-RU" dirty="0"/>
            <a:t>«Путешествие во времени: от кареты до ракеты».   </a:t>
          </a:r>
        </a:p>
      </dgm:t>
    </dgm:pt>
    <dgm:pt modelId="{5409023F-41B4-4CC9-AA83-E8C8D58D52EE}" type="parTrans" cxnId="{EE3672B1-5087-4B20-B7B4-B69633215C2E}">
      <dgm:prSet/>
      <dgm:spPr/>
      <dgm:t>
        <a:bodyPr/>
        <a:lstStyle/>
        <a:p>
          <a:endParaRPr lang="ru-RU"/>
        </a:p>
      </dgm:t>
    </dgm:pt>
    <dgm:pt modelId="{9D310B96-C428-456F-8ADF-81AC32044649}" type="sibTrans" cxnId="{EE3672B1-5087-4B20-B7B4-B69633215C2E}">
      <dgm:prSet/>
      <dgm:spPr/>
      <dgm:t>
        <a:bodyPr/>
        <a:lstStyle/>
        <a:p>
          <a:endParaRPr lang="ru-RU"/>
        </a:p>
      </dgm:t>
    </dgm:pt>
    <dgm:pt modelId="{E5A24A7C-5DB2-4454-81BC-F472187B0FF0}" type="pres">
      <dgm:prSet presAssocID="{07CE9980-483E-4347-83A0-42C8E0FEDC5E}" presName="Name0" presStyleCnt="0">
        <dgm:presLayoutVars>
          <dgm:dir/>
          <dgm:animLvl val="lvl"/>
          <dgm:resizeHandles/>
        </dgm:presLayoutVars>
      </dgm:prSet>
      <dgm:spPr/>
    </dgm:pt>
    <dgm:pt modelId="{25275AF3-9391-4337-84B4-8A0F5086D2DF}" type="pres">
      <dgm:prSet presAssocID="{28061F72-C579-444D-9A58-8D0CAF002834}" presName="linNode" presStyleCnt="0"/>
      <dgm:spPr/>
    </dgm:pt>
    <dgm:pt modelId="{A56599A5-1F35-4EC5-AE42-FEC09FE0DB96}" type="pres">
      <dgm:prSet presAssocID="{28061F72-C579-444D-9A58-8D0CAF002834}" presName="parentShp" presStyleLbl="node1" presStyleIdx="0" presStyleCnt="1" custLinFactNeighborX="-1134" custLinFactNeighborY="20891">
        <dgm:presLayoutVars>
          <dgm:bulletEnabled val="1"/>
        </dgm:presLayoutVars>
      </dgm:prSet>
      <dgm:spPr/>
    </dgm:pt>
    <dgm:pt modelId="{C226C67F-3F42-4D99-B71B-442926CF02BD}" type="pres">
      <dgm:prSet presAssocID="{28061F72-C579-444D-9A58-8D0CAF002834}" presName="childShp" presStyleLbl="bgAccFollowNode1" presStyleIdx="0" presStyleCnt="1">
        <dgm:presLayoutVars>
          <dgm:bulletEnabled val="1"/>
        </dgm:presLayoutVars>
      </dgm:prSet>
      <dgm:spPr/>
    </dgm:pt>
  </dgm:ptLst>
  <dgm:cxnLst>
    <dgm:cxn modelId="{2C3C3C1A-3F54-4B98-861E-D4E268A6B708}" type="presOf" srcId="{1F7FD769-35DD-4BC0-B44E-17A60A0F4B6C}" destId="{C226C67F-3F42-4D99-B71B-442926CF02BD}" srcOrd="0" destOrd="1" presId="urn:microsoft.com/office/officeart/2005/8/layout/vList6"/>
    <dgm:cxn modelId="{94119A23-AEB1-4C94-A30A-920047FA815A}" srcId="{28061F72-C579-444D-9A58-8D0CAF002834}" destId="{1F7FD769-35DD-4BC0-B44E-17A60A0F4B6C}" srcOrd="1" destOrd="0" parTransId="{2100EA85-E15F-4137-874B-006CC9AE6F9E}" sibTransId="{95556402-8FCA-4123-B619-0BC4609AD47F}"/>
    <dgm:cxn modelId="{941A8658-4F11-43AD-BB33-D3017D70836E}" type="presOf" srcId="{80545F05-9B63-4A99-B068-44B857C2142B}" destId="{C226C67F-3F42-4D99-B71B-442926CF02BD}" srcOrd="0" destOrd="2" presId="urn:microsoft.com/office/officeart/2005/8/layout/vList6"/>
    <dgm:cxn modelId="{7FEFDA79-887B-444A-8FFC-28491796ABB6}" type="presOf" srcId="{07CE9980-483E-4347-83A0-42C8E0FEDC5E}" destId="{E5A24A7C-5DB2-4454-81BC-F472187B0FF0}" srcOrd="0" destOrd="0" presId="urn:microsoft.com/office/officeart/2005/8/layout/vList6"/>
    <dgm:cxn modelId="{986AB880-63D3-40A9-A07E-FA1DE7E03AB6}" type="presOf" srcId="{28061F72-C579-444D-9A58-8D0CAF002834}" destId="{A56599A5-1F35-4EC5-AE42-FEC09FE0DB96}" srcOrd="0" destOrd="0" presId="urn:microsoft.com/office/officeart/2005/8/layout/vList6"/>
    <dgm:cxn modelId="{EE3672B1-5087-4B20-B7B4-B69633215C2E}" srcId="{28061F72-C579-444D-9A58-8D0CAF002834}" destId="{80545F05-9B63-4A99-B068-44B857C2142B}" srcOrd="2" destOrd="0" parTransId="{5409023F-41B4-4CC9-AA83-E8C8D58D52EE}" sibTransId="{9D310B96-C428-456F-8ADF-81AC32044649}"/>
    <dgm:cxn modelId="{8A2AADB9-5A9D-4B4F-8113-C0341F9D57B4}" srcId="{28061F72-C579-444D-9A58-8D0CAF002834}" destId="{CD221B39-756D-4C94-B9F5-92D729AAD7E0}" srcOrd="0" destOrd="0" parTransId="{5E98EF30-D758-4FF5-979C-D048E61222B5}" sibTransId="{5A880434-32B0-43B1-A15B-717B14C51415}"/>
    <dgm:cxn modelId="{085816C2-2AB4-47CF-AF69-ED9DE1A1746C}" type="presOf" srcId="{CD221B39-756D-4C94-B9F5-92D729AAD7E0}" destId="{C226C67F-3F42-4D99-B71B-442926CF02BD}" srcOrd="0" destOrd="0" presId="urn:microsoft.com/office/officeart/2005/8/layout/vList6"/>
    <dgm:cxn modelId="{208C5FD6-598D-4256-9FFB-C85B366F1A3B}" srcId="{07CE9980-483E-4347-83A0-42C8E0FEDC5E}" destId="{28061F72-C579-444D-9A58-8D0CAF002834}" srcOrd="0" destOrd="0" parTransId="{4F3FF164-2924-4944-8245-2AFDF5DDA11F}" sibTransId="{623732DF-6ADE-4E4A-AD09-7475E6CB471D}"/>
    <dgm:cxn modelId="{0A26E7A6-D1C9-42B8-91B2-F8BDFDCEC117}" type="presParOf" srcId="{E5A24A7C-5DB2-4454-81BC-F472187B0FF0}" destId="{25275AF3-9391-4337-84B4-8A0F5086D2DF}" srcOrd="0" destOrd="0" presId="urn:microsoft.com/office/officeart/2005/8/layout/vList6"/>
    <dgm:cxn modelId="{2E1D14C2-A32F-46A1-8457-5F48ED72B3BE}" type="presParOf" srcId="{25275AF3-9391-4337-84B4-8A0F5086D2DF}" destId="{A56599A5-1F35-4EC5-AE42-FEC09FE0DB96}" srcOrd="0" destOrd="0" presId="urn:microsoft.com/office/officeart/2005/8/layout/vList6"/>
    <dgm:cxn modelId="{176D29D6-2233-4C40-B74D-C12F8D7B2312}" type="presParOf" srcId="{25275AF3-9391-4337-84B4-8A0F5086D2DF}" destId="{C226C67F-3F42-4D99-B71B-442926CF02BD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A8DDB0C-9482-484A-957F-4DC5C08120FB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6DD8E990-C5A3-40D7-A504-B31DACC92E69}">
      <dgm:prSet phldrT="[Текст]" custT="1"/>
      <dgm:spPr/>
      <dgm:t>
        <a:bodyPr/>
        <a:lstStyle/>
        <a:p>
          <a:r>
            <a:rPr lang="ru-RU" sz="1800" dirty="0">
              <a:solidFill>
                <a:schemeClr val="tx1"/>
              </a:solidFill>
            </a:rPr>
            <a:t>Технология проектной деятельности</a:t>
          </a:r>
        </a:p>
      </dgm:t>
    </dgm:pt>
    <dgm:pt modelId="{88D907B9-73CA-4905-8CB2-AE0881947651}" type="parTrans" cxnId="{94EBB49D-3FB9-4663-A959-2DAA90A8E16F}">
      <dgm:prSet/>
      <dgm:spPr/>
      <dgm:t>
        <a:bodyPr/>
        <a:lstStyle/>
        <a:p>
          <a:endParaRPr lang="ru-RU"/>
        </a:p>
      </dgm:t>
    </dgm:pt>
    <dgm:pt modelId="{60A8DC58-531B-4AD0-A398-DDCB1B140B8B}" type="sibTrans" cxnId="{94EBB49D-3FB9-4663-A959-2DAA90A8E16F}">
      <dgm:prSet/>
      <dgm:spPr/>
      <dgm:t>
        <a:bodyPr/>
        <a:lstStyle/>
        <a:p>
          <a:endParaRPr lang="ru-RU"/>
        </a:p>
      </dgm:t>
    </dgm:pt>
    <dgm:pt modelId="{66606FC9-5A80-4080-B201-B60AF9672ED4}">
      <dgm:prSet phldrT="[Текст]" custT="1"/>
      <dgm:spPr/>
      <dgm:t>
        <a:bodyPr/>
        <a:lstStyle/>
        <a:p>
          <a:r>
            <a:rPr lang="ru-RU" sz="1800" dirty="0">
              <a:solidFill>
                <a:schemeClr val="tx1"/>
              </a:solidFill>
            </a:rPr>
            <a:t>Синтез технологий мини-музея, коллекционирования и ТРИЗ</a:t>
          </a:r>
        </a:p>
      </dgm:t>
    </dgm:pt>
    <dgm:pt modelId="{00878EB0-9EDF-488A-A96A-355007DAA241}" type="parTrans" cxnId="{145FAF2D-60A4-47AD-8CCC-DFE9B29ED851}">
      <dgm:prSet/>
      <dgm:spPr/>
      <dgm:t>
        <a:bodyPr/>
        <a:lstStyle/>
        <a:p>
          <a:endParaRPr lang="ru-RU"/>
        </a:p>
      </dgm:t>
    </dgm:pt>
    <dgm:pt modelId="{94B0228B-B1A1-47CE-B049-347D3A112EEF}" type="sibTrans" cxnId="{145FAF2D-60A4-47AD-8CCC-DFE9B29ED851}">
      <dgm:prSet/>
      <dgm:spPr/>
      <dgm:t>
        <a:bodyPr/>
        <a:lstStyle/>
        <a:p>
          <a:endParaRPr lang="ru-RU"/>
        </a:p>
      </dgm:t>
    </dgm:pt>
    <dgm:pt modelId="{7F26DAC2-845D-4D6D-B9B0-8CEF9A941579}">
      <dgm:prSet phldrT="[Текст]" custT="1"/>
      <dgm:spPr/>
      <dgm:t>
        <a:bodyPr/>
        <a:lstStyle/>
        <a:p>
          <a:r>
            <a:rPr lang="ru-RU" sz="1800" dirty="0">
              <a:solidFill>
                <a:schemeClr val="tx1"/>
              </a:solidFill>
            </a:rPr>
            <a:t>Технология образовательного путешествия</a:t>
          </a:r>
        </a:p>
      </dgm:t>
    </dgm:pt>
    <dgm:pt modelId="{FAF1DDA9-4463-4BFD-A497-CAC82F7EF4D3}" type="parTrans" cxnId="{37375970-45AD-4AFE-B879-F3A8C712161B}">
      <dgm:prSet/>
      <dgm:spPr/>
      <dgm:t>
        <a:bodyPr/>
        <a:lstStyle/>
        <a:p>
          <a:endParaRPr lang="ru-RU"/>
        </a:p>
      </dgm:t>
    </dgm:pt>
    <dgm:pt modelId="{A9761C92-6835-4FBC-870F-EDAEC6F4B41B}" type="sibTrans" cxnId="{37375970-45AD-4AFE-B879-F3A8C712161B}">
      <dgm:prSet/>
      <dgm:spPr/>
      <dgm:t>
        <a:bodyPr/>
        <a:lstStyle/>
        <a:p>
          <a:endParaRPr lang="ru-RU"/>
        </a:p>
      </dgm:t>
    </dgm:pt>
    <dgm:pt modelId="{E13B76F9-F78E-4AF1-B20E-C117EAFC9D3B}">
      <dgm:prSet phldrT="[Текст]" custT="1"/>
      <dgm:spPr/>
      <dgm:t>
        <a:bodyPr/>
        <a:lstStyle/>
        <a:p>
          <a:r>
            <a:rPr lang="ru-RU" sz="1800" dirty="0">
              <a:solidFill>
                <a:schemeClr val="tx1"/>
              </a:solidFill>
            </a:rPr>
            <a:t>Технология погружения в сказку</a:t>
          </a:r>
        </a:p>
      </dgm:t>
    </dgm:pt>
    <dgm:pt modelId="{26F40B92-EB34-41ED-BBA9-E668669A748E}" type="parTrans" cxnId="{3BD0C2EB-44F5-4410-81F4-16F7FC8A590E}">
      <dgm:prSet/>
      <dgm:spPr/>
      <dgm:t>
        <a:bodyPr/>
        <a:lstStyle/>
        <a:p>
          <a:endParaRPr lang="ru-RU"/>
        </a:p>
      </dgm:t>
    </dgm:pt>
    <dgm:pt modelId="{DB70A5A3-639C-4764-BA43-5EFEDC8E9C3A}" type="sibTrans" cxnId="{3BD0C2EB-44F5-4410-81F4-16F7FC8A590E}">
      <dgm:prSet/>
      <dgm:spPr/>
      <dgm:t>
        <a:bodyPr/>
        <a:lstStyle/>
        <a:p>
          <a:endParaRPr lang="ru-RU"/>
        </a:p>
      </dgm:t>
    </dgm:pt>
    <dgm:pt modelId="{EE57517C-F4AA-4A2F-991C-A2A11DCB8881}">
      <dgm:prSet phldrT="[Текст]" custT="1"/>
      <dgm:spPr/>
      <dgm:t>
        <a:bodyPr/>
        <a:lstStyle/>
        <a:p>
          <a:r>
            <a:rPr lang="ru-RU" sz="1800" dirty="0">
              <a:solidFill>
                <a:schemeClr val="tx1"/>
              </a:solidFill>
            </a:rPr>
            <a:t>Технологии исследовательской деятельности</a:t>
          </a:r>
        </a:p>
      </dgm:t>
    </dgm:pt>
    <dgm:pt modelId="{1E3BB490-3EC1-4F7B-92FD-4627D4345564}" type="parTrans" cxnId="{F1D84EC4-B90C-49FF-8D7A-5553E9B423C5}">
      <dgm:prSet/>
      <dgm:spPr/>
      <dgm:t>
        <a:bodyPr/>
        <a:lstStyle/>
        <a:p>
          <a:endParaRPr lang="ru-RU"/>
        </a:p>
      </dgm:t>
    </dgm:pt>
    <dgm:pt modelId="{5DC73E40-AFC8-45B1-A2CF-230726EB8340}" type="sibTrans" cxnId="{F1D84EC4-B90C-49FF-8D7A-5553E9B423C5}">
      <dgm:prSet/>
      <dgm:spPr/>
      <dgm:t>
        <a:bodyPr/>
        <a:lstStyle/>
        <a:p>
          <a:endParaRPr lang="ru-RU"/>
        </a:p>
      </dgm:t>
    </dgm:pt>
    <dgm:pt modelId="{29397E19-E269-48A6-9E8D-C9263CB514CB}">
      <dgm:prSet phldrT="[Текст]" custT="1"/>
      <dgm:spPr/>
      <dgm:t>
        <a:bodyPr/>
        <a:lstStyle/>
        <a:p>
          <a:r>
            <a:rPr lang="ru-RU" sz="1800" dirty="0">
              <a:solidFill>
                <a:schemeClr val="tx1"/>
              </a:solidFill>
            </a:rPr>
            <a:t>Технология </a:t>
          </a:r>
          <a:r>
            <a:rPr lang="ru-RU" sz="1800" dirty="0" err="1">
              <a:solidFill>
                <a:schemeClr val="tx1"/>
              </a:solidFill>
            </a:rPr>
            <a:t>портфолио</a:t>
          </a:r>
          <a:endParaRPr lang="ru-RU" sz="1800" dirty="0">
            <a:solidFill>
              <a:schemeClr val="tx1"/>
            </a:solidFill>
          </a:endParaRPr>
        </a:p>
      </dgm:t>
    </dgm:pt>
    <dgm:pt modelId="{5D5F0CED-83ED-45F7-9B55-CD80213E4F60}" type="parTrans" cxnId="{408D5373-BEAF-4B00-99FF-BDF0544E6F21}">
      <dgm:prSet/>
      <dgm:spPr/>
      <dgm:t>
        <a:bodyPr/>
        <a:lstStyle/>
        <a:p>
          <a:endParaRPr lang="ru-RU"/>
        </a:p>
      </dgm:t>
    </dgm:pt>
    <dgm:pt modelId="{6099A8CB-0EAC-4070-BB2B-E3A498B5CC41}" type="sibTrans" cxnId="{408D5373-BEAF-4B00-99FF-BDF0544E6F21}">
      <dgm:prSet/>
      <dgm:spPr/>
      <dgm:t>
        <a:bodyPr/>
        <a:lstStyle/>
        <a:p>
          <a:endParaRPr lang="ru-RU"/>
        </a:p>
      </dgm:t>
    </dgm:pt>
    <dgm:pt modelId="{BAE214D7-0D31-44AA-9A61-AB883A8E2CEC}" type="pres">
      <dgm:prSet presAssocID="{0A8DDB0C-9482-484A-957F-4DC5C08120FB}" presName="linear" presStyleCnt="0">
        <dgm:presLayoutVars>
          <dgm:dir/>
          <dgm:animLvl val="lvl"/>
          <dgm:resizeHandles val="exact"/>
        </dgm:presLayoutVars>
      </dgm:prSet>
      <dgm:spPr/>
    </dgm:pt>
    <dgm:pt modelId="{8F0D65E7-071B-4999-AC2B-359600CF09BF}" type="pres">
      <dgm:prSet presAssocID="{6DD8E990-C5A3-40D7-A504-B31DACC92E69}" presName="parentLin" presStyleCnt="0"/>
      <dgm:spPr/>
    </dgm:pt>
    <dgm:pt modelId="{AE6A16CB-A84A-49AD-B085-05FFFBB0AA31}" type="pres">
      <dgm:prSet presAssocID="{6DD8E990-C5A3-40D7-A504-B31DACC92E69}" presName="parentLeftMargin" presStyleLbl="node1" presStyleIdx="0" presStyleCnt="6"/>
      <dgm:spPr/>
    </dgm:pt>
    <dgm:pt modelId="{BAA7D364-6A11-46BB-AD52-1E0FAFA05298}" type="pres">
      <dgm:prSet presAssocID="{6DD8E990-C5A3-40D7-A504-B31DACC92E69}" presName="parentText" presStyleLbl="node1" presStyleIdx="0" presStyleCnt="6" custLinFactNeighborX="-13832" custLinFactNeighborY="13654">
        <dgm:presLayoutVars>
          <dgm:chMax val="0"/>
          <dgm:bulletEnabled val="1"/>
        </dgm:presLayoutVars>
      </dgm:prSet>
      <dgm:spPr/>
    </dgm:pt>
    <dgm:pt modelId="{520E03C6-27EA-4C19-9063-2F4914DAC36C}" type="pres">
      <dgm:prSet presAssocID="{6DD8E990-C5A3-40D7-A504-B31DACC92E69}" presName="negativeSpace" presStyleCnt="0"/>
      <dgm:spPr/>
    </dgm:pt>
    <dgm:pt modelId="{91B899E0-41DE-4836-B43C-5E055F28A399}" type="pres">
      <dgm:prSet presAssocID="{6DD8E990-C5A3-40D7-A504-B31DACC92E69}" presName="childText" presStyleLbl="conFgAcc1" presStyleIdx="0" presStyleCnt="6">
        <dgm:presLayoutVars>
          <dgm:bulletEnabled val="1"/>
        </dgm:presLayoutVars>
      </dgm:prSet>
      <dgm:spPr/>
    </dgm:pt>
    <dgm:pt modelId="{D4791286-E600-4220-92E5-736D7639AC85}" type="pres">
      <dgm:prSet presAssocID="{60A8DC58-531B-4AD0-A398-DDCB1B140B8B}" presName="spaceBetweenRectangles" presStyleCnt="0"/>
      <dgm:spPr/>
    </dgm:pt>
    <dgm:pt modelId="{88528C1A-72C6-4E37-8CFA-EC99456824D1}" type="pres">
      <dgm:prSet presAssocID="{66606FC9-5A80-4080-B201-B60AF9672ED4}" presName="parentLin" presStyleCnt="0"/>
      <dgm:spPr/>
    </dgm:pt>
    <dgm:pt modelId="{8EE05A0E-A54F-48CF-BFD4-33CC2486F904}" type="pres">
      <dgm:prSet presAssocID="{66606FC9-5A80-4080-B201-B60AF9672ED4}" presName="parentLeftMargin" presStyleLbl="node1" presStyleIdx="0" presStyleCnt="6"/>
      <dgm:spPr/>
    </dgm:pt>
    <dgm:pt modelId="{4703F9FC-7389-4BE5-8F10-D750334315D9}" type="pres">
      <dgm:prSet presAssocID="{66606FC9-5A80-4080-B201-B60AF9672ED4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D0C12762-5E1C-4C05-AB85-F77182F44722}" type="pres">
      <dgm:prSet presAssocID="{66606FC9-5A80-4080-B201-B60AF9672ED4}" presName="negativeSpace" presStyleCnt="0"/>
      <dgm:spPr/>
    </dgm:pt>
    <dgm:pt modelId="{CC453489-C0E4-46D3-95E2-84549992C875}" type="pres">
      <dgm:prSet presAssocID="{66606FC9-5A80-4080-B201-B60AF9672ED4}" presName="childText" presStyleLbl="conFgAcc1" presStyleIdx="1" presStyleCnt="6">
        <dgm:presLayoutVars>
          <dgm:bulletEnabled val="1"/>
        </dgm:presLayoutVars>
      </dgm:prSet>
      <dgm:spPr/>
    </dgm:pt>
    <dgm:pt modelId="{D400AB8A-DE2B-48DB-9A00-73A6F0E9A5A5}" type="pres">
      <dgm:prSet presAssocID="{94B0228B-B1A1-47CE-B049-347D3A112EEF}" presName="spaceBetweenRectangles" presStyleCnt="0"/>
      <dgm:spPr/>
    </dgm:pt>
    <dgm:pt modelId="{34FE72AB-9DC6-4937-98FA-21E094C631D5}" type="pres">
      <dgm:prSet presAssocID="{7F26DAC2-845D-4D6D-B9B0-8CEF9A941579}" presName="parentLin" presStyleCnt="0"/>
      <dgm:spPr/>
    </dgm:pt>
    <dgm:pt modelId="{A85C64E6-9207-4D6B-B8BC-C9CCD3451B5A}" type="pres">
      <dgm:prSet presAssocID="{7F26DAC2-845D-4D6D-B9B0-8CEF9A941579}" presName="parentLeftMargin" presStyleLbl="node1" presStyleIdx="1" presStyleCnt="6"/>
      <dgm:spPr/>
    </dgm:pt>
    <dgm:pt modelId="{9A22F6B1-CFA4-497C-97E6-AFF34FA3F832}" type="pres">
      <dgm:prSet presAssocID="{7F26DAC2-845D-4D6D-B9B0-8CEF9A941579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F8B598FC-41C4-4D01-A37C-0EB1388E396F}" type="pres">
      <dgm:prSet presAssocID="{7F26DAC2-845D-4D6D-B9B0-8CEF9A941579}" presName="negativeSpace" presStyleCnt="0"/>
      <dgm:spPr/>
    </dgm:pt>
    <dgm:pt modelId="{E9F4239D-C429-4C68-9513-E50B30654F66}" type="pres">
      <dgm:prSet presAssocID="{7F26DAC2-845D-4D6D-B9B0-8CEF9A941579}" presName="childText" presStyleLbl="conFgAcc1" presStyleIdx="2" presStyleCnt="6">
        <dgm:presLayoutVars>
          <dgm:bulletEnabled val="1"/>
        </dgm:presLayoutVars>
      </dgm:prSet>
      <dgm:spPr/>
    </dgm:pt>
    <dgm:pt modelId="{5C627DFE-A49D-4A5A-B0C5-E5C21863ED6C}" type="pres">
      <dgm:prSet presAssocID="{A9761C92-6835-4FBC-870F-EDAEC6F4B41B}" presName="spaceBetweenRectangles" presStyleCnt="0"/>
      <dgm:spPr/>
    </dgm:pt>
    <dgm:pt modelId="{69B097D4-B7EB-46F1-BBBB-8B1C4DDF0266}" type="pres">
      <dgm:prSet presAssocID="{E13B76F9-F78E-4AF1-B20E-C117EAFC9D3B}" presName="parentLin" presStyleCnt="0"/>
      <dgm:spPr/>
    </dgm:pt>
    <dgm:pt modelId="{9DFB5F6C-0684-4A68-B862-62246E89D50F}" type="pres">
      <dgm:prSet presAssocID="{E13B76F9-F78E-4AF1-B20E-C117EAFC9D3B}" presName="parentLeftMargin" presStyleLbl="node1" presStyleIdx="2" presStyleCnt="6"/>
      <dgm:spPr/>
    </dgm:pt>
    <dgm:pt modelId="{A5C947B4-1F67-40BD-A3A0-4DB23AF719DC}" type="pres">
      <dgm:prSet presAssocID="{E13B76F9-F78E-4AF1-B20E-C117EAFC9D3B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EAE6DD7F-89D7-4412-ACB8-DFF1EDFD4983}" type="pres">
      <dgm:prSet presAssocID="{E13B76F9-F78E-4AF1-B20E-C117EAFC9D3B}" presName="negativeSpace" presStyleCnt="0"/>
      <dgm:spPr/>
    </dgm:pt>
    <dgm:pt modelId="{9C4FEC4A-4E7C-43FE-A828-78F9EF6B2B43}" type="pres">
      <dgm:prSet presAssocID="{E13B76F9-F78E-4AF1-B20E-C117EAFC9D3B}" presName="childText" presStyleLbl="conFgAcc1" presStyleIdx="3" presStyleCnt="6">
        <dgm:presLayoutVars>
          <dgm:bulletEnabled val="1"/>
        </dgm:presLayoutVars>
      </dgm:prSet>
      <dgm:spPr/>
    </dgm:pt>
    <dgm:pt modelId="{70049695-2493-4F82-BDBD-6AF5460536BF}" type="pres">
      <dgm:prSet presAssocID="{DB70A5A3-639C-4764-BA43-5EFEDC8E9C3A}" presName="spaceBetweenRectangles" presStyleCnt="0"/>
      <dgm:spPr/>
    </dgm:pt>
    <dgm:pt modelId="{EA58F755-E62F-43AC-A10A-0FF5442F68A7}" type="pres">
      <dgm:prSet presAssocID="{EE57517C-F4AA-4A2F-991C-A2A11DCB8881}" presName="parentLin" presStyleCnt="0"/>
      <dgm:spPr/>
    </dgm:pt>
    <dgm:pt modelId="{6D793D6F-51C0-4B34-96A5-D7DE06C16DC9}" type="pres">
      <dgm:prSet presAssocID="{EE57517C-F4AA-4A2F-991C-A2A11DCB8881}" presName="parentLeftMargin" presStyleLbl="node1" presStyleIdx="3" presStyleCnt="6"/>
      <dgm:spPr/>
    </dgm:pt>
    <dgm:pt modelId="{AB14F948-8E03-44C9-B1FB-C51C8F89057A}" type="pres">
      <dgm:prSet presAssocID="{EE57517C-F4AA-4A2F-991C-A2A11DCB8881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D4BC997F-4D00-4919-ABFA-8D2144BCBE1F}" type="pres">
      <dgm:prSet presAssocID="{EE57517C-F4AA-4A2F-991C-A2A11DCB8881}" presName="negativeSpace" presStyleCnt="0"/>
      <dgm:spPr/>
    </dgm:pt>
    <dgm:pt modelId="{6F20D9BC-5E8C-4E5F-9EC9-F72647BD7E45}" type="pres">
      <dgm:prSet presAssocID="{EE57517C-F4AA-4A2F-991C-A2A11DCB8881}" presName="childText" presStyleLbl="conFgAcc1" presStyleIdx="4" presStyleCnt="6">
        <dgm:presLayoutVars>
          <dgm:bulletEnabled val="1"/>
        </dgm:presLayoutVars>
      </dgm:prSet>
      <dgm:spPr/>
    </dgm:pt>
    <dgm:pt modelId="{F1BC6542-1A69-4E94-BCDF-BFEFE5FEA32A}" type="pres">
      <dgm:prSet presAssocID="{5DC73E40-AFC8-45B1-A2CF-230726EB8340}" presName="spaceBetweenRectangles" presStyleCnt="0"/>
      <dgm:spPr/>
    </dgm:pt>
    <dgm:pt modelId="{85B79CB5-25CE-4F69-B220-63346A284105}" type="pres">
      <dgm:prSet presAssocID="{29397E19-E269-48A6-9E8D-C9263CB514CB}" presName="parentLin" presStyleCnt="0"/>
      <dgm:spPr/>
    </dgm:pt>
    <dgm:pt modelId="{A407533B-DF29-4EB0-83C2-740D49EB6186}" type="pres">
      <dgm:prSet presAssocID="{29397E19-E269-48A6-9E8D-C9263CB514CB}" presName="parentLeftMargin" presStyleLbl="node1" presStyleIdx="4" presStyleCnt="6"/>
      <dgm:spPr/>
    </dgm:pt>
    <dgm:pt modelId="{F8B7A36F-4426-4222-9BEB-B9DC054FE5BF}" type="pres">
      <dgm:prSet presAssocID="{29397E19-E269-48A6-9E8D-C9263CB514CB}" presName="parentText" presStyleLbl="node1" presStyleIdx="5" presStyleCnt="6">
        <dgm:presLayoutVars>
          <dgm:chMax val="0"/>
          <dgm:bulletEnabled val="1"/>
        </dgm:presLayoutVars>
      </dgm:prSet>
      <dgm:spPr/>
    </dgm:pt>
    <dgm:pt modelId="{A141AA1B-783A-4C28-9BB1-EAA62C81870D}" type="pres">
      <dgm:prSet presAssocID="{29397E19-E269-48A6-9E8D-C9263CB514CB}" presName="negativeSpace" presStyleCnt="0"/>
      <dgm:spPr/>
    </dgm:pt>
    <dgm:pt modelId="{22BE4FDB-53A3-4DB3-8091-010AB5EF2666}" type="pres">
      <dgm:prSet presAssocID="{29397E19-E269-48A6-9E8D-C9263CB514CB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CC7DF502-A401-4897-8DCB-7E1B7BB6A691}" type="presOf" srcId="{66606FC9-5A80-4080-B201-B60AF9672ED4}" destId="{8EE05A0E-A54F-48CF-BFD4-33CC2486F904}" srcOrd="0" destOrd="0" presId="urn:microsoft.com/office/officeart/2005/8/layout/list1"/>
    <dgm:cxn modelId="{B1414C0E-F38C-40B2-912E-353B802EC717}" type="presOf" srcId="{E13B76F9-F78E-4AF1-B20E-C117EAFC9D3B}" destId="{9DFB5F6C-0684-4A68-B862-62246E89D50F}" srcOrd="0" destOrd="0" presId="urn:microsoft.com/office/officeart/2005/8/layout/list1"/>
    <dgm:cxn modelId="{145FAF2D-60A4-47AD-8CCC-DFE9B29ED851}" srcId="{0A8DDB0C-9482-484A-957F-4DC5C08120FB}" destId="{66606FC9-5A80-4080-B201-B60AF9672ED4}" srcOrd="1" destOrd="0" parTransId="{00878EB0-9EDF-488A-A96A-355007DAA241}" sibTransId="{94B0228B-B1A1-47CE-B049-347D3A112EEF}"/>
    <dgm:cxn modelId="{0550B969-4415-45F7-9D0A-6528648DA460}" type="presOf" srcId="{6DD8E990-C5A3-40D7-A504-B31DACC92E69}" destId="{AE6A16CB-A84A-49AD-B085-05FFFBB0AA31}" srcOrd="0" destOrd="0" presId="urn:microsoft.com/office/officeart/2005/8/layout/list1"/>
    <dgm:cxn modelId="{37375970-45AD-4AFE-B879-F3A8C712161B}" srcId="{0A8DDB0C-9482-484A-957F-4DC5C08120FB}" destId="{7F26DAC2-845D-4D6D-B9B0-8CEF9A941579}" srcOrd="2" destOrd="0" parTransId="{FAF1DDA9-4463-4BFD-A497-CAC82F7EF4D3}" sibTransId="{A9761C92-6835-4FBC-870F-EDAEC6F4B41B}"/>
    <dgm:cxn modelId="{408D5373-BEAF-4B00-99FF-BDF0544E6F21}" srcId="{0A8DDB0C-9482-484A-957F-4DC5C08120FB}" destId="{29397E19-E269-48A6-9E8D-C9263CB514CB}" srcOrd="5" destOrd="0" parTransId="{5D5F0CED-83ED-45F7-9B55-CD80213E4F60}" sibTransId="{6099A8CB-0EAC-4070-BB2B-E3A498B5CC41}"/>
    <dgm:cxn modelId="{2D53505A-C1E1-4C9D-B3A8-1FADF101E0CE}" type="presOf" srcId="{0A8DDB0C-9482-484A-957F-4DC5C08120FB}" destId="{BAE214D7-0D31-44AA-9A61-AB883A8E2CEC}" srcOrd="0" destOrd="0" presId="urn:microsoft.com/office/officeart/2005/8/layout/list1"/>
    <dgm:cxn modelId="{D9CB7889-B40E-4516-B11C-7911C689B38D}" type="presOf" srcId="{6DD8E990-C5A3-40D7-A504-B31DACC92E69}" destId="{BAA7D364-6A11-46BB-AD52-1E0FAFA05298}" srcOrd="1" destOrd="0" presId="urn:microsoft.com/office/officeart/2005/8/layout/list1"/>
    <dgm:cxn modelId="{163CBE98-C3F3-43D6-9825-0D7C63C08E99}" type="presOf" srcId="{66606FC9-5A80-4080-B201-B60AF9672ED4}" destId="{4703F9FC-7389-4BE5-8F10-D750334315D9}" srcOrd="1" destOrd="0" presId="urn:microsoft.com/office/officeart/2005/8/layout/list1"/>
    <dgm:cxn modelId="{513F2599-A2B4-4E11-8190-74B2BC656A36}" type="presOf" srcId="{7F26DAC2-845D-4D6D-B9B0-8CEF9A941579}" destId="{9A22F6B1-CFA4-497C-97E6-AFF34FA3F832}" srcOrd="1" destOrd="0" presId="urn:microsoft.com/office/officeart/2005/8/layout/list1"/>
    <dgm:cxn modelId="{94EBB49D-3FB9-4663-A959-2DAA90A8E16F}" srcId="{0A8DDB0C-9482-484A-957F-4DC5C08120FB}" destId="{6DD8E990-C5A3-40D7-A504-B31DACC92E69}" srcOrd="0" destOrd="0" parTransId="{88D907B9-73CA-4905-8CB2-AE0881947651}" sibTransId="{60A8DC58-531B-4AD0-A398-DDCB1B140B8B}"/>
    <dgm:cxn modelId="{A4DD68A9-1014-46CA-B887-3E92BA072ADF}" type="presOf" srcId="{29397E19-E269-48A6-9E8D-C9263CB514CB}" destId="{F8B7A36F-4426-4222-9BEB-B9DC054FE5BF}" srcOrd="1" destOrd="0" presId="urn:microsoft.com/office/officeart/2005/8/layout/list1"/>
    <dgm:cxn modelId="{78C62CB5-0508-4BA7-9C66-C179DD06E7E8}" type="presOf" srcId="{E13B76F9-F78E-4AF1-B20E-C117EAFC9D3B}" destId="{A5C947B4-1F67-40BD-A3A0-4DB23AF719DC}" srcOrd="1" destOrd="0" presId="urn:microsoft.com/office/officeart/2005/8/layout/list1"/>
    <dgm:cxn modelId="{F1D84EC4-B90C-49FF-8D7A-5553E9B423C5}" srcId="{0A8DDB0C-9482-484A-957F-4DC5C08120FB}" destId="{EE57517C-F4AA-4A2F-991C-A2A11DCB8881}" srcOrd="4" destOrd="0" parTransId="{1E3BB490-3EC1-4F7B-92FD-4627D4345564}" sibTransId="{5DC73E40-AFC8-45B1-A2CF-230726EB8340}"/>
    <dgm:cxn modelId="{B44F75D4-5F72-4B82-B4B3-BF691507F063}" type="presOf" srcId="{29397E19-E269-48A6-9E8D-C9263CB514CB}" destId="{A407533B-DF29-4EB0-83C2-740D49EB6186}" srcOrd="0" destOrd="0" presId="urn:microsoft.com/office/officeart/2005/8/layout/list1"/>
    <dgm:cxn modelId="{05C828DB-CCDA-4CF9-84FF-35F46B42757E}" type="presOf" srcId="{EE57517C-F4AA-4A2F-991C-A2A11DCB8881}" destId="{AB14F948-8E03-44C9-B1FB-C51C8F89057A}" srcOrd="1" destOrd="0" presId="urn:microsoft.com/office/officeart/2005/8/layout/list1"/>
    <dgm:cxn modelId="{DB468BE5-A7E3-44F5-AFE9-CC80E3A910A6}" type="presOf" srcId="{7F26DAC2-845D-4D6D-B9B0-8CEF9A941579}" destId="{A85C64E6-9207-4D6B-B8BC-C9CCD3451B5A}" srcOrd="0" destOrd="0" presId="urn:microsoft.com/office/officeart/2005/8/layout/list1"/>
    <dgm:cxn modelId="{3BD0C2EB-44F5-4410-81F4-16F7FC8A590E}" srcId="{0A8DDB0C-9482-484A-957F-4DC5C08120FB}" destId="{E13B76F9-F78E-4AF1-B20E-C117EAFC9D3B}" srcOrd="3" destOrd="0" parTransId="{26F40B92-EB34-41ED-BBA9-E668669A748E}" sibTransId="{DB70A5A3-639C-4764-BA43-5EFEDC8E9C3A}"/>
    <dgm:cxn modelId="{756A32F4-0860-4153-8DEC-0F7D09C3EB34}" type="presOf" srcId="{EE57517C-F4AA-4A2F-991C-A2A11DCB8881}" destId="{6D793D6F-51C0-4B34-96A5-D7DE06C16DC9}" srcOrd="0" destOrd="0" presId="urn:microsoft.com/office/officeart/2005/8/layout/list1"/>
    <dgm:cxn modelId="{77C53940-4429-4257-B3C7-D45ED4FDC7CF}" type="presParOf" srcId="{BAE214D7-0D31-44AA-9A61-AB883A8E2CEC}" destId="{8F0D65E7-071B-4999-AC2B-359600CF09BF}" srcOrd="0" destOrd="0" presId="urn:microsoft.com/office/officeart/2005/8/layout/list1"/>
    <dgm:cxn modelId="{C2F9E525-527B-4563-A2FA-462EFB487554}" type="presParOf" srcId="{8F0D65E7-071B-4999-AC2B-359600CF09BF}" destId="{AE6A16CB-A84A-49AD-B085-05FFFBB0AA31}" srcOrd="0" destOrd="0" presId="urn:microsoft.com/office/officeart/2005/8/layout/list1"/>
    <dgm:cxn modelId="{70F22CD8-F8D3-4288-93F6-1A29C50E6E77}" type="presParOf" srcId="{8F0D65E7-071B-4999-AC2B-359600CF09BF}" destId="{BAA7D364-6A11-46BB-AD52-1E0FAFA05298}" srcOrd="1" destOrd="0" presId="urn:microsoft.com/office/officeart/2005/8/layout/list1"/>
    <dgm:cxn modelId="{0B06A464-C8F8-41EA-85E9-AA1873644F40}" type="presParOf" srcId="{BAE214D7-0D31-44AA-9A61-AB883A8E2CEC}" destId="{520E03C6-27EA-4C19-9063-2F4914DAC36C}" srcOrd="1" destOrd="0" presId="urn:microsoft.com/office/officeart/2005/8/layout/list1"/>
    <dgm:cxn modelId="{A0D52892-449F-4DF3-AD2F-5FCE0675DE30}" type="presParOf" srcId="{BAE214D7-0D31-44AA-9A61-AB883A8E2CEC}" destId="{91B899E0-41DE-4836-B43C-5E055F28A399}" srcOrd="2" destOrd="0" presId="urn:microsoft.com/office/officeart/2005/8/layout/list1"/>
    <dgm:cxn modelId="{F5DC9329-BBA7-4509-99D6-DDC6506DD075}" type="presParOf" srcId="{BAE214D7-0D31-44AA-9A61-AB883A8E2CEC}" destId="{D4791286-E600-4220-92E5-736D7639AC85}" srcOrd="3" destOrd="0" presId="urn:microsoft.com/office/officeart/2005/8/layout/list1"/>
    <dgm:cxn modelId="{745C1AB0-686C-45F0-B108-8251443815F2}" type="presParOf" srcId="{BAE214D7-0D31-44AA-9A61-AB883A8E2CEC}" destId="{88528C1A-72C6-4E37-8CFA-EC99456824D1}" srcOrd="4" destOrd="0" presId="urn:microsoft.com/office/officeart/2005/8/layout/list1"/>
    <dgm:cxn modelId="{696E5227-146B-40DA-BCE6-8658835C875F}" type="presParOf" srcId="{88528C1A-72C6-4E37-8CFA-EC99456824D1}" destId="{8EE05A0E-A54F-48CF-BFD4-33CC2486F904}" srcOrd="0" destOrd="0" presId="urn:microsoft.com/office/officeart/2005/8/layout/list1"/>
    <dgm:cxn modelId="{8DC07809-7C2D-4EBC-9F2D-FB8FA0159F78}" type="presParOf" srcId="{88528C1A-72C6-4E37-8CFA-EC99456824D1}" destId="{4703F9FC-7389-4BE5-8F10-D750334315D9}" srcOrd="1" destOrd="0" presId="urn:microsoft.com/office/officeart/2005/8/layout/list1"/>
    <dgm:cxn modelId="{052D0347-BF13-4A41-BE7C-675D8DFD41DB}" type="presParOf" srcId="{BAE214D7-0D31-44AA-9A61-AB883A8E2CEC}" destId="{D0C12762-5E1C-4C05-AB85-F77182F44722}" srcOrd="5" destOrd="0" presId="urn:microsoft.com/office/officeart/2005/8/layout/list1"/>
    <dgm:cxn modelId="{032B3B01-D154-4E52-87A0-9438A34543EB}" type="presParOf" srcId="{BAE214D7-0D31-44AA-9A61-AB883A8E2CEC}" destId="{CC453489-C0E4-46D3-95E2-84549992C875}" srcOrd="6" destOrd="0" presId="urn:microsoft.com/office/officeart/2005/8/layout/list1"/>
    <dgm:cxn modelId="{98F8F41E-2EC7-42B1-9E98-F8CA7066BD1C}" type="presParOf" srcId="{BAE214D7-0D31-44AA-9A61-AB883A8E2CEC}" destId="{D400AB8A-DE2B-48DB-9A00-73A6F0E9A5A5}" srcOrd="7" destOrd="0" presId="urn:microsoft.com/office/officeart/2005/8/layout/list1"/>
    <dgm:cxn modelId="{A9702643-FF74-46E4-AE3A-F67ECC983CEC}" type="presParOf" srcId="{BAE214D7-0D31-44AA-9A61-AB883A8E2CEC}" destId="{34FE72AB-9DC6-4937-98FA-21E094C631D5}" srcOrd="8" destOrd="0" presId="urn:microsoft.com/office/officeart/2005/8/layout/list1"/>
    <dgm:cxn modelId="{E7C25C2A-C2CD-4B39-811D-19C8C1C21B1B}" type="presParOf" srcId="{34FE72AB-9DC6-4937-98FA-21E094C631D5}" destId="{A85C64E6-9207-4D6B-B8BC-C9CCD3451B5A}" srcOrd="0" destOrd="0" presId="urn:microsoft.com/office/officeart/2005/8/layout/list1"/>
    <dgm:cxn modelId="{7E6EB371-B937-4C99-8C6A-0D7288C9C7C2}" type="presParOf" srcId="{34FE72AB-9DC6-4937-98FA-21E094C631D5}" destId="{9A22F6B1-CFA4-497C-97E6-AFF34FA3F832}" srcOrd="1" destOrd="0" presId="urn:microsoft.com/office/officeart/2005/8/layout/list1"/>
    <dgm:cxn modelId="{26614143-31B4-4A33-BE13-9AB699D9ADDF}" type="presParOf" srcId="{BAE214D7-0D31-44AA-9A61-AB883A8E2CEC}" destId="{F8B598FC-41C4-4D01-A37C-0EB1388E396F}" srcOrd="9" destOrd="0" presId="urn:microsoft.com/office/officeart/2005/8/layout/list1"/>
    <dgm:cxn modelId="{39AEC618-BD39-4EBD-8757-5A2C4A082005}" type="presParOf" srcId="{BAE214D7-0D31-44AA-9A61-AB883A8E2CEC}" destId="{E9F4239D-C429-4C68-9513-E50B30654F66}" srcOrd="10" destOrd="0" presId="urn:microsoft.com/office/officeart/2005/8/layout/list1"/>
    <dgm:cxn modelId="{3C05BB38-8BF5-44A8-93DD-AB93B50ABCF4}" type="presParOf" srcId="{BAE214D7-0D31-44AA-9A61-AB883A8E2CEC}" destId="{5C627DFE-A49D-4A5A-B0C5-E5C21863ED6C}" srcOrd="11" destOrd="0" presId="urn:microsoft.com/office/officeart/2005/8/layout/list1"/>
    <dgm:cxn modelId="{00AA617C-E9CD-4948-A807-7D543FB26803}" type="presParOf" srcId="{BAE214D7-0D31-44AA-9A61-AB883A8E2CEC}" destId="{69B097D4-B7EB-46F1-BBBB-8B1C4DDF0266}" srcOrd="12" destOrd="0" presId="urn:microsoft.com/office/officeart/2005/8/layout/list1"/>
    <dgm:cxn modelId="{BB7791E7-F31F-4F0C-8AE8-C69DDD9F5B10}" type="presParOf" srcId="{69B097D4-B7EB-46F1-BBBB-8B1C4DDF0266}" destId="{9DFB5F6C-0684-4A68-B862-62246E89D50F}" srcOrd="0" destOrd="0" presId="urn:microsoft.com/office/officeart/2005/8/layout/list1"/>
    <dgm:cxn modelId="{D6013D47-64C8-4C59-B68B-8A88C64A3058}" type="presParOf" srcId="{69B097D4-B7EB-46F1-BBBB-8B1C4DDF0266}" destId="{A5C947B4-1F67-40BD-A3A0-4DB23AF719DC}" srcOrd="1" destOrd="0" presId="urn:microsoft.com/office/officeart/2005/8/layout/list1"/>
    <dgm:cxn modelId="{6EDDA3FC-40A4-4A34-BB33-B91B15C4EF6A}" type="presParOf" srcId="{BAE214D7-0D31-44AA-9A61-AB883A8E2CEC}" destId="{EAE6DD7F-89D7-4412-ACB8-DFF1EDFD4983}" srcOrd="13" destOrd="0" presId="urn:microsoft.com/office/officeart/2005/8/layout/list1"/>
    <dgm:cxn modelId="{FEE8A30F-7AA5-4D7A-AD38-3AC3F994162B}" type="presParOf" srcId="{BAE214D7-0D31-44AA-9A61-AB883A8E2CEC}" destId="{9C4FEC4A-4E7C-43FE-A828-78F9EF6B2B43}" srcOrd="14" destOrd="0" presId="urn:microsoft.com/office/officeart/2005/8/layout/list1"/>
    <dgm:cxn modelId="{8BA76599-2DF4-488C-BDF9-A7815DAA0FC6}" type="presParOf" srcId="{BAE214D7-0D31-44AA-9A61-AB883A8E2CEC}" destId="{70049695-2493-4F82-BDBD-6AF5460536BF}" srcOrd="15" destOrd="0" presId="urn:microsoft.com/office/officeart/2005/8/layout/list1"/>
    <dgm:cxn modelId="{5D3552BF-7E9E-405A-97B6-F2B334D995AE}" type="presParOf" srcId="{BAE214D7-0D31-44AA-9A61-AB883A8E2CEC}" destId="{EA58F755-E62F-43AC-A10A-0FF5442F68A7}" srcOrd="16" destOrd="0" presId="urn:microsoft.com/office/officeart/2005/8/layout/list1"/>
    <dgm:cxn modelId="{60AD1D27-EFEC-4FED-84D2-4A7C88B99320}" type="presParOf" srcId="{EA58F755-E62F-43AC-A10A-0FF5442F68A7}" destId="{6D793D6F-51C0-4B34-96A5-D7DE06C16DC9}" srcOrd="0" destOrd="0" presId="urn:microsoft.com/office/officeart/2005/8/layout/list1"/>
    <dgm:cxn modelId="{6757F260-A3AA-4E3D-8505-8874B92D3E12}" type="presParOf" srcId="{EA58F755-E62F-43AC-A10A-0FF5442F68A7}" destId="{AB14F948-8E03-44C9-B1FB-C51C8F89057A}" srcOrd="1" destOrd="0" presId="urn:microsoft.com/office/officeart/2005/8/layout/list1"/>
    <dgm:cxn modelId="{D3FDA73F-E060-42DB-8EE7-5A47508BC2C6}" type="presParOf" srcId="{BAE214D7-0D31-44AA-9A61-AB883A8E2CEC}" destId="{D4BC997F-4D00-4919-ABFA-8D2144BCBE1F}" srcOrd="17" destOrd="0" presId="urn:microsoft.com/office/officeart/2005/8/layout/list1"/>
    <dgm:cxn modelId="{3D17240D-4E22-422F-9A96-13647A5220AA}" type="presParOf" srcId="{BAE214D7-0D31-44AA-9A61-AB883A8E2CEC}" destId="{6F20D9BC-5E8C-4E5F-9EC9-F72647BD7E45}" srcOrd="18" destOrd="0" presId="urn:microsoft.com/office/officeart/2005/8/layout/list1"/>
    <dgm:cxn modelId="{FFD9798C-6D8A-4856-84F1-FF61979780E3}" type="presParOf" srcId="{BAE214D7-0D31-44AA-9A61-AB883A8E2CEC}" destId="{F1BC6542-1A69-4E94-BCDF-BFEFE5FEA32A}" srcOrd="19" destOrd="0" presId="urn:microsoft.com/office/officeart/2005/8/layout/list1"/>
    <dgm:cxn modelId="{03FC99A5-3ED0-4B64-909A-B19A7C481578}" type="presParOf" srcId="{BAE214D7-0D31-44AA-9A61-AB883A8E2CEC}" destId="{85B79CB5-25CE-4F69-B220-63346A284105}" srcOrd="20" destOrd="0" presId="urn:microsoft.com/office/officeart/2005/8/layout/list1"/>
    <dgm:cxn modelId="{2F2CC3AD-B462-4A1D-9A0E-A34203725C24}" type="presParOf" srcId="{85B79CB5-25CE-4F69-B220-63346A284105}" destId="{A407533B-DF29-4EB0-83C2-740D49EB6186}" srcOrd="0" destOrd="0" presId="urn:microsoft.com/office/officeart/2005/8/layout/list1"/>
    <dgm:cxn modelId="{44F80876-21BC-48E6-A1C5-700E3B7A25DA}" type="presParOf" srcId="{85B79CB5-25CE-4F69-B220-63346A284105}" destId="{F8B7A36F-4426-4222-9BEB-B9DC054FE5BF}" srcOrd="1" destOrd="0" presId="urn:microsoft.com/office/officeart/2005/8/layout/list1"/>
    <dgm:cxn modelId="{B0713A29-8A3D-44AF-8150-27F25D0B1C9D}" type="presParOf" srcId="{BAE214D7-0D31-44AA-9A61-AB883A8E2CEC}" destId="{A141AA1B-783A-4C28-9BB1-EAA62C81870D}" srcOrd="21" destOrd="0" presId="urn:microsoft.com/office/officeart/2005/8/layout/list1"/>
    <dgm:cxn modelId="{36302929-8A32-43BF-8261-16C99BCE169D}" type="presParOf" srcId="{BAE214D7-0D31-44AA-9A61-AB883A8E2CEC}" destId="{22BE4FDB-53A3-4DB3-8091-010AB5EF2666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B4113F9-A1F2-4CA4-BFFB-B69C9E121FE3}" type="doc">
      <dgm:prSet loTypeId="urn:microsoft.com/office/officeart/2005/8/layout/vProcess5" loCatId="process" qsTypeId="urn:microsoft.com/office/officeart/2005/8/quickstyle/simple3" qsCatId="simple" csTypeId="urn:microsoft.com/office/officeart/2005/8/colors/colorful5" csCatId="colorful" phldr="1"/>
      <dgm:spPr/>
    </dgm:pt>
    <dgm:pt modelId="{43455E1B-1B2E-4C13-A62B-E1D6692651F9}">
      <dgm:prSet phldrT="[Текст]" custT="1"/>
      <dgm:spPr/>
      <dgm:t>
        <a:bodyPr/>
        <a:lstStyle/>
        <a:p>
          <a:r>
            <a:rPr lang="ru-RU" sz="2000" b="1" dirty="0"/>
            <a:t>1 этап:</a:t>
          </a:r>
        </a:p>
        <a:p>
          <a:r>
            <a:rPr lang="ru-RU" sz="2000" dirty="0"/>
            <a:t>1) Определение годовых образовательных результатов </a:t>
          </a:r>
        </a:p>
        <a:p>
          <a:r>
            <a:rPr lang="ru-RU" sz="2000" dirty="0"/>
            <a:t>2) Планирование годового тематического или модульного цикла (перечня модулей и тем).</a:t>
          </a:r>
        </a:p>
      </dgm:t>
    </dgm:pt>
    <dgm:pt modelId="{D9D4C047-8E48-4BD4-A7FD-E15FE92C772F}" type="parTrans" cxnId="{D0FDB865-2D7B-4E99-A734-9C4BE58FF19F}">
      <dgm:prSet/>
      <dgm:spPr/>
      <dgm:t>
        <a:bodyPr/>
        <a:lstStyle/>
        <a:p>
          <a:endParaRPr lang="ru-RU"/>
        </a:p>
      </dgm:t>
    </dgm:pt>
    <dgm:pt modelId="{00D60620-6D11-4E3E-BD85-8EE44AEFAE97}" type="sibTrans" cxnId="{D0FDB865-2D7B-4E99-A734-9C4BE58FF19F}">
      <dgm:prSet/>
      <dgm:spPr/>
      <dgm:t>
        <a:bodyPr/>
        <a:lstStyle/>
        <a:p>
          <a:endParaRPr lang="ru-RU"/>
        </a:p>
      </dgm:t>
    </dgm:pt>
    <dgm:pt modelId="{619F37B8-FD2F-4501-A87F-A6574E4B51A1}">
      <dgm:prSet phldrT="[Текст]" custT="1"/>
      <dgm:spPr/>
      <dgm:t>
        <a:bodyPr/>
        <a:lstStyle/>
        <a:p>
          <a:r>
            <a:rPr lang="ru-RU" sz="1600" b="1" dirty="0"/>
            <a:t>2 этап:</a:t>
          </a:r>
        </a:p>
        <a:p>
          <a:r>
            <a:rPr lang="ru-RU" sz="1600" dirty="0"/>
            <a:t>1) Выбор формулировки конкретной темы модуля </a:t>
          </a:r>
        </a:p>
        <a:p>
          <a:r>
            <a:rPr lang="ru-RU" sz="1600" dirty="0"/>
            <a:t>2) Выбор тех образовательных результатов годового цикла, которые можно достичь в ходе реализации данной темы</a:t>
          </a:r>
        </a:p>
        <a:p>
          <a:r>
            <a:rPr lang="ru-RU" sz="1600" dirty="0"/>
            <a:t> 3)Определение продукта освоения темы </a:t>
          </a:r>
        </a:p>
        <a:p>
          <a:r>
            <a:rPr lang="ru-RU" sz="1600" dirty="0"/>
            <a:t>4)Подбор необходимых педагогических технологий</a:t>
          </a:r>
        </a:p>
      </dgm:t>
    </dgm:pt>
    <dgm:pt modelId="{BB64C324-A8C4-46A3-919B-C9FCC9CAE642}" type="parTrans" cxnId="{CB3B201B-9AE6-4D9F-8F89-EB644FC096B3}">
      <dgm:prSet/>
      <dgm:spPr/>
      <dgm:t>
        <a:bodyPr/>
        <a:lstStyle/>
        <a:p>
          <a:endParaRPr lang="ru-RU"/>
        </a:p>
      </dgm:t>
    </dgm:pt>
    <dgm:pt modelId="{F86CFBD7-E4A3-4973-B6FB-A0690E2E3B9B}" type="sibTrans" cxnId="{CB3B201B-9AE6-4D9F-8F89-EB644FC096B3}">
      <dgm:prSet/>
      <dgm:spPr/>
      <dgm:t>
        <a:bodyPr/>
        <a:lstStyle/>
        <a:p>
          <a:endParaRPr lang="ru-RU"/>
        </a:p>
      </dgm:t>
    </dgm:pt>
    <dgm:pt modelId="{A5653FCA-7696-43B0-8177-2F8AB3BA1C92}" type="pres">
      <dgm:prSet presAssocID="{6B4113F9-A1F2-4CA4-BFFB-B69C9E121FE3}" presName="outerComposite" presStyleCnt="0">
        <dgm:presLayoutVars>
          <dgm:chMax val="5"/>
          <dgm:dir/>
          <dgm:resizeHandles val="exact"/>
        </dgm:presLayoutVars>
      </dgm:prSet>
      <dgm:spPr/>
    </dgm:pt>
    <dgm:pt modelId="{35B86990-0FC9-43AD-8AB5-A06D6EE6B602}" type="pres">
      <dgm:prSet presAssocID="{6B4113F9-A1F2-4CA4-BFFB-B69C9E121FE3}" presName="dummyMaxCanvas" presStyleCnt="0">
        <dgm:presLayoutVars/>
      </dgm:prSet>
      <dgm:spPr/>
    </dgm:pt>
    <dgm:pt modelId="{95BBEFAC-80CC-4D5C-8DC2-8ED3989F4E3F}" type="pres">
      <dgm:prSet presAssocID="{6B4113F9-A1F2-4CA4-BFFB-B69C9E121FE3}" presName="TwoNodes_1" presStyleLbl="node1" presStyleIdx="0" presStyleCnt="2">
        <dgm:presLayoutVars>
          <dgm:bulletEnabled val="1"/>
        </dgm:presLayoutVars>
      </dgm:prSet>
      <dgm:spPr/>
    </dgm:pt>
    <dgm:pt modelId="{CE95B477-E6B3-4085-90E9-68EFF4B821EA}" type="pres">
      <dgm:prSet presAssocID="{6B4113F9-A1F2-4CA4-BFFB-B69C9E121FE3}" presName="TwoNodes_2" presStyleLbl="node1" presStyleIdx="1" presStyleCnt="2">
        <dgm:presLayoutVars>
          <dgm:bulletEnabled val="1"/>
        </dgm:presLayoutVars>
      </dgm:prSet>
      <dgm:spPr/>
    </dgm:pt>
    <dgm:pt modelId="{CECC1274-D7AA-4B7C-8675-5828D261B1A8}" type="pres">
      <dgm:prSet presAssocID="{6B4113F9-A1F2-4CA4-BFFB-B69C9E121FE3}" presName="TwoConn_1-2" presStyleLbl="fgAccFollowNode1" presStyleIdx="0" presStyleCnt="1">
        <dgm:presLayoutVars>
          <dgm:bulletEnabled val="1"/>
        </dgm:presLayoutVars>
      </dgm:prSet>
      <dgm:spPr/>
    </dgm:pt>
    <dgm:pt modelId="{1A6FBC59-F3C2-4D7D-B206-A4B1178CDB63}" type="pres">
      <dgm:prSet presAssocID="{6B4113F9-A1F2-4CA4-BFFB-B69C9E121FE3}" presName="TwoNodes_1_text" presStyleLbl="node1" presStyleIdx="1" presStyleCnt="2">
        <dgm:presLayoutVars>
          <dgm:bulletEnabled val="1"/>
        </dgm:presLayoutVars>
      </dgm:prSet>
      <dgm:spPr/>
    </dgm:pt>
    <dgm:pt modelId="{829E8931-0B5E-4640-B253-BB1674B92E38}" type="pres">
      <dgm:prSet presAssocID="{6B4113F9-A1F2-4CA4-BFFB-B69C9E121FE3}" presName="TwoNodes_2_text" presStyleLbl="node1" presStyleIdx="1" presStyleCnt="2">
        <dgm:presLayoutVars>
          <dgm:bulletEnabled val="1"/>
        </dgm:presLayoutVars>
      </dgm:prSet>
      <dgm:spPr/>
    </dgm:pt>
  </dgm:ptLst>
  <dgm:cxnLst>
    <dgm:cxn modelId="{CB3B201B-9AE6-4D9F-8F89-EB644FC096B3}" srcId="{6B4113F9-A1F2-4CA4-BFFB-B69C9E121FE3}" destId="{619F37B8-FD2F-4501-A87F-A6574E4B51A1}" srcOrd="1" destOrd="0" parTransId="{BB64C324-A8C4-46A3-919B-C9FCC9CAE642}" sibTransId="{F86CFBD7-E4A3-4973-B6FB-A0690E2E3B9B}"/>
    <dgm:cxn modelId="{D0FDB865-2D7B-4E99-A734-9C4BE58FF19F}" srcId="{6B4113F9-A1F2-4CA4-BFFB-B69C9E121FE3}" destId="{43455E1B-1B2E-4C13-A62B-E1D6692651F9}" srcOrd="0" destOrd="0" parTransId="{D9D4C047-8E48-4BD4-A7FD-E15FE92C772F}" sibTransId="{00D60620-6D11-4E3E-BD85-8EE44AEFAE97}"/>
    <dgm:cxn modelId="{C6D29655-94A1-46E4-9A93-E9E44261150A}" type="presOf" srcId="{00D60620-6D11-4E3E-BD85-8EE44AEFAE97}" destId="{CECC1274-D7AA-4B7C-8675-5828D261B1A8}" srcOrd="0" destOrd="0" presId="urn:microsoft.com/office/officeart/2005/8/layout/vProcess5"/>
    <dgm:cxn modelId="{5DCED5A9-F985-4217-8152-DEB830AD6AE3}" type="presOf" srcId="{6B4113F9-A1F2-4CA4-BFFB-B69C9E121FE3}" destId="{A5653FCA-7696-43B0-8177-2F8AB3BA1C92}" srcOrd="0" destOrd="0" presId="urn:microsoft.com/office/officeart/2005/8/layout/vProcess5"/>
    <dgm:cxn modelId="{A38902B2-E9DD-40FC-820A-42DFBDF1EF2C}" type="presOf" srcId="{43455E1B-1B2E-4C13-A62B-E1D6692651F9}" destId="{1A6FBC59-F3C2-4D7D-B206-A4B1178CDB63}" srcOrd="1" destOrd="0" presId="urn:microsoft.com/office/officeart/2005/8/layout/vProcess5"/>
    <dgm:cxn modelId="{2F5F4DEB-E1F3-45F4-8181-9BE2EBF9237B}" type="presOf" srcId="{43455E1B-1B2E-4C13-A62B-E1D6692651F9}" destId="{95BBEFAC-80CC-4D5C-8DC2-8ED3989F4E3F}" srcOrd="0" destOrd="0" presId="urn:microsoft.com/office/officeart/2005/8/layout/vProcess5"/>
    <dgm:cxn modelId="{246E7CF2-9608-4389-B598-1AABC2E9694A}" type="presOf" srcId="{619F37B8-FD2F-4501-A87F-A6574E4B51A1}" destId="{CE95B477-E6B3-4085-90E9-68EFF4B821EA}" srcOrd="0" destOrd="0" presId="urn:microsoft.com/office/officeart/2005/8/layout/vProcess5"/>
    <dgm:cxn modelId="{1E45D0F2-709F-402F-AF9B-E7D84ED5F268}" type="presOf" srcId="{619F37B8-FD2F-4501-A87F-A6574E4B51A1}" destId="{829E8931-0B5E-4640-B253-BB1674B92E38}" srcOrd="1" destOrd="0" presId="urn:microsoft.com/office/officeart/2005/8/layout/vProcess5"/>
    <dgm:cxn modelId="{4CED12BA-380F-4CC0-9093-1BE18FDF3318}" type="presParOf" srcId="{A5653FCA-7696-43B0-8177-2F8AB3BA1C92}" destId="{35B86990-0FC9-43AD-8AB5-A06D6EE6B602}" srcOrd="0" destOrd="0" presId="urn:microsoft.com/office/officeart/2005/8/layout/vProcess5"/>
    <dgm:cxn modelId="{C6DFAB09-BDFB-4E14-9F8B-EEA121F04CEA}" type="presParOf" srcId="{A5653FCA-7696-43B0-8177-2F8AB3BA1C92}" destId="{95BBEFAC-80CC-4D5C-8DC2-8ED3989F4E3F}" srcOrd="1" destOrd="0" presId="urn:microsoft.com/office/officeart/2005/8/layout/vProcess5"/>
    <dgm:cxn modelId="{01E6EBD2-DF4F-45FE-A883-7327FFBA0AF0}" type="presParOf" srcId="{A5653FCA-7696-43B0-8177-2F8AB3BA1C92}" destId="{CE95B477-E6B3-4085-90E9-68EFF4B821EA}" srcOrd="2" destOrd="0" presId="urn:microsoft.com/office/officeart/2005/8/layout/vProcess5"/>
    <dgm:cxn modelId="{3D0C1D85-D6DF-436A-9EFA-0BD69435CEDC}" type="presParOf" srcId="{A5653FCA-7696-43B0-8177-2F8AB3BA1C92}" destId="{CECC1274-D7AA-4B7C-8675-5828D261B1A8}" srcOrd="3" destOrd="0" presId="urn:microsoft.com/office/officeart/2005/8/layout/vProcess5"/>
    <dgm:cxn modelId="{B0606C66-8C28-43AD-A9C1-54A3F1C8D492}" type="presParOf" srcId="{A5653FCA-7696-43B0-8177-2F8AB3BA1C92}" destId="{1A6FBC59-F3C2-4D7D-B206-A4B1178CDB63}" srcOrd="4" destOrd="0" presId="urn:microsoft.com/office/officeart/2005/8/layout/vProcess5"/>
    <dgm:cxn modelId="{C957415A-83E2-4AE4-816E-C00E3B4D182C}" type="presParOf" srcId="{A5653FCA-7696-43B0-8177-2F8AB3BA1C92}" destId="{829E8931-0B5E-4640-B253-BB1674B92E38}" srcOrd="5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3F14A8-07BA-4483-BFF7-4B1EF73FD25F}">
      <dsp:nvSpPr>
        <dsp:cNvPr id="0" name=""/>
        <dsp:cNvSpPr/>
      </dsp:nvSpPr>
      <dsp:spPr>
        <a:xfrm>
          <a:off x="0" y="621289"/>
          <a:ext cx="6011811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1EC4C5-61E3-403C-B557-0D0D0F57B638}">
      <dsp:nvSpPr>
        <dsp:cNvPr id="0" name=""/>
        <dsp:cNvSpPr/>
      </dsp:nvSpPr>
      <dsp:spPr>
        <a:xfrm>
          <a:off x="300590" y="385129"/>
          <a:ext cx="4208267" cy="472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9062" tIns="0" rIns="159062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Определяющее деятельность на длительный период - ПЕРСПЕКТИВНОЕ</a:t>
          </a:r>
        </a:p>
      </dsp:txBody>
      <dsp:txXfrm>
        <a:off x="323647" y="408186"/>
        <a:ext cx="4162153" cy="426206"/>
      </dsp:txXfrm>
    </dsp:sp>
    <dsp:sp modelId="{D7C637C8-E83C-468D-8366-DC9BD06DF15E}">
      <dsp:nvSpPr>
        <dsp:cNvPr id="0" name=""/>
        <dsp:cNvSpPr/>
      </dsp:nvSpPr>
      <dsp:spPr>
        <a:xfrm>
          <a:off x="0" y="1347049"/>
          <a:ext cx="6011811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E822AD-9F09-42A9-930C-C021BF21F916}">
      <dsp:nvSpPr>
        <dsp:cNvPr id="0" name=""/>
        <dsp:cNvSpPr/>
      </dsp:nvSpPr>
      <dsp:spPr>
        <a:xfrm>
          <a:off x="300590" y="1110889"/>
          <a:ext cx="4208267" cy="472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9062" tIns="0" rIns="159062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Разбитое на месяцы - КАЛЕНДАРНОЕ</a:t>
          </a:r>
        </a:p>
      </dsp:txBody>
      <dsp:txXfrm>
        <a:off x="323647" y="1133946"/>
        <a:ext cx="4162153" cy="426206"/>
      </dsp:txXfrm>
    </dsp:sp>
    <dsp:sp modelId="{22C44FA2-78BF-4870-AB12-922257F8173A}">
      <dsp:nvSpPr>
        <dsp:cNvPr id="0" name=""/>
        <dsp:cNvSpPr/>
      </dsp:nvSpPr>
      <dsp:spPr>
        <a:xfrm>
          <a:off x="0" y="2072809"/>
          <a:ext cx="6011811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E99C1F-68C2-4229-8C2B-7F32EEF57FBE}">
      <dsp:nvSpPr>
        <dsp:cNvPr id="0" name=""/>
        <dsp:cNvSpPr/>
      </dsp:nvSpPr>
      <dsp:spPr>
        <a:xfrm>
          <a:off x="300590" y="1836649"/>
          <a:ext cx="4208267" cy="472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9062" tIns="0" rIns="159062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Разбитое на дни - ЕЖЕДНЕВНОЕ</a:t>
          </a:r>
        </a:p>
      </dsp:txBody>
      <dsp:txXfrm>
        <a:off x="323647" y="1859706"/>
        <a:ext cx="4162153" cy="426206"/>
      </dsp:txXfrm>
    </dsp:sp>
    <dsp:sp modelId="{823D4B64-DED7-4BD6-A5BD-4DC5117124BB}">
      <dsp:nvSpPr>
        <dsp:cNvPr id="0" name=""/>
        <dsp:cNvSpPr/>
      </dsp:nvSpPr>
      <dsp:spPr>
        <a:xfrm>
          <a:off x="0" y="2798569"/>
          <a:ext cx="6011811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5CF665-5341-4A69-8E57-7F6A9C30410B}">
      <dsp:nvSpPr>
        <dsp:cNvPr id="0" name=""/>
        <dsp:cNvSpPr/>
      </dsp:nvSpPr>
      <dsp:spPr>
        <a:xfrm>
          <a:off x="300590" y="2562408"/>
          <a:ext cx="4208267" cy="472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9062" tIns="0" rIns="159062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Разбитое на темы - ТЕМАТИЧЕСКОЕ</a:t>
          </a:r>
        </a:p>
      </dsp:txBody>
      <dsp:txXfrm>
        <a:off x="323647" y="2585465"/>
        <a:ext cx="4162153" cy="42620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FF6B45-814D-4974-B417-366E50644538}">
      <dsp:nvSpPr>
        <dsp:cNvPr id="0" name=""/>
        <dsp:cNvSpPr/>
      </dsp:nvSpPr>
      <dsp:spPr>
        <a:xfrm>
          <a:off x="48578" y="0"/>
          <a:ext cx="2011188" cy="339447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Ребенок в социальном мире</a:t>
          </a:r>
        </a:p>
      </dsp:txBody>
      <dsp:txXfrm>
        <a:off x="48578" y="1357788"/>
        <a:ext cx="2011188" cy="1357788"/>
      </dsp:txXfrm>
    </dsp:sp>
    <dsp:sp modelId="{2F4CFEBA-1A55-40FA-888F-41B5240C18D5}">
      <dsp:nvSpPr>
        <dsp:cNvPr id="0" name=""/>
        <dsp:cNvSpPr/>
      </dsp:nvSpPr>
      <dsp:spPr>
        <a:xfrm>
          <a:off x="108120" y="78051"/>
          <a:ext cx="1798785" cy="1381592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66BD23-AC2A-47C4-A0B8-299FE45ACBDC}">
      <dsp:nvSpPr>
        <dsp:cNvPr id="0" name=""/>
        <dsp:cNvSpPr/>
      </dsp:nvSpPr>
      <dsp:spPr>
        <a:xfrm>
          <a:off x="2073443" y="0"/>
          <a:ext cx="2011188" cy="3394472"/>
        </a:xfrm>
        <a:prstGeom prst="roundRect">
          <a:avLst>
            <a:gd name="adj" fmla="val 10000"/>
          </a:avLst>
        </a:prstGeom>
        <a:solidFill>
          <a:schemeClr val="accent5">
            <a:hueOff val="831752"/>
            <a:satOff val="-16830"/>
            <a:lumOff val="523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Ребенок в мире природы</a:t>
          </a:r>
        </a:p>
      </dsp:txBody>
      <dsp:txXfrm>
        <a:off x="2073443" y="1357788"/>
        <a:ext cx="2011188" cy="1357788"/>
      </dsp:txXfrm>
    </dsp:sp>
    <dsp:sp modelId="{7F67FF2C-4C1E-4CC6-9AA9-A7D58379C134}">
      <dsp:nvSpPr>
        <dsp:cNvPr id="0" name=""/>
        <dsp:cNvSpPr/>
      </dsp:nvSpPr>
      <dsp:spPr>
        <a:xfrm>
          <a:off x="2193322" y="105852"/>
          <a:ext cx="1771431" cy="1325990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326A85-4ECE-442B-9489-42F22E2A8BBF}">
      <dsp:nvSpPr>
        <dsp:cNvPr id="0" name=""/>
        <dsp:cNvSpPr/>
      </dsp:nvSpPr>
      <dsp:spPr>
        <a:xfrm>
          <a:off x="4144967" y="0"/>
          <a:ext cx="2011188" cy="3394472"/>
        </a:xfrm>
        <a:prstGeom prst="roundRect">
          <a:avLst>
            <a:gd name="adj" fmla="val 10000"/>
          </a:avLst>
        </a:prstGeom>
        <a:solidFill>
          <a:schemeClr val="accent5">
            <a:hueOff val="1663504"/>
            <a:satOff val="-33659"/>
            <a:lumOff val="1046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Ребенок в мире предметов и техники</a:t>
          </a:r>
        </a:p>
      </dsp:txBody>
      <dsp:txXfrm>
        <a:off x="4144967" y="1357788"/>
        <a:ext cx="2011188" cy="1357788"/>
      </dsp:txXfrm>
    </dsp:sp>
    <dsp:sp modelId="{94FB71AE-7A0A-4AAA-8A92-4C119BF92078}">
      <dsp:nvSpPr>
        <dsp:cNvPr id="0" name=""/>
        <dsp:cNvSpPr/>
      </dsp:nvSpPr>
      <dsp:spPr>
        <a:xfrm>
          <a:off x="4297061" y="134382"/>
          <a:ext cx="1707000" cy="1268929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7E696E-2B77-4265-83B5-DA35748F9F58}">
      <dsp:nvSpPr>
        <dsp:cNvPr id="0" name=""/>
        <dsp:cNvSpPr/>
      </dsp:nvSpPr>
      <dsp:spPr>
        <a:xfrm>
          <a:off x="6216492" y="0"/>
          <a:ext cx="2011188" cy="3394472"/>
        </a:xfrm>
        <a:prstGeom prst="roundRect">
          <a:avLst>
            <a:gd name="adj" fmla="val 10000"/>
          </a:avLst>
        </a:prstGeom>
        <a:solidFill>
          <a:schemeClr val="accent5">
            <a:hueOff val="2495256"/>
            <a:satOff val="-50489"/>
            <a:lumOff val="1569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Ребенок в мире искусства</a:t>
          </a:r>
        </a:p>
      </dsp:txBody>
      <dsp:txXfrm>
        <a:off x="6216492" y="1357788"/>
        <a:ext cx="2011188" cy="1357788"/>
      </dsp:txXfrm>
    </dsp:sp>
    <dsp:sp modelId="{F6074B03-70C5-4772-88D8-80D78687E64C}">
      <dsp:nvSpPr>
        <dsp:cNvPr id="0" name=""/>
        <dsp:cNvSpPr/>
      </dsp:nvSpPr>
      <dsp:spPr>
        <a:xfrm>
          <a:off x="6317392" y="97312"/>
          <a:ext cx="1809388" cy="1343070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84225B-291D-4B1E-8B4E-63BB2965B803}">
      <dsp:nvSpPr>
        <dsp:cNvPr id="0" name=""/>
        <dsp:cNvSpPr/>
      </dsp:nvSpPr>
      <dsp:spPr>
        <a:xfrm>
          <a:off x="329183" y="2715577"/>
          <a:ext cx="7571232" cy="509170"/>
        </a:xfrm>
        <a:prstGeom prst="leftRight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C1D735-9758-46AD-B321-619905E95838}">
      <dsp:nvSpPr>
        <dsp:cNvPr id="0" name=""/>
        <dsp:cNvSpPr/>
      </dsp:nvSpPr>
      <dsp:spPr>
        <a:xfrm>
          <a:off x="0" y="49638"/>
          <a:ext cx="8229600" cy="111265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/>
            <a:t>«Признаки осени»</a:t>
          </a:r>
          <a:endParaRPr lang="ru-RU" sz="1900" kern="1200" dirty="0"/>
        </a:p>
      </dsp:txBody>
      <dsp:txXfrm>
        <a:off x="1686845" y="49638"/>
        <a:ext cx="6542754" cy="1112655"/>
      </dsp:txXfrm>
    </dsp:sp>
    <dsp:sp modelId="{868FF7AB-A436-424E-B810-73CE27F092B2}">
      <dsp:nvSpPr>
        <dsp:cNvPr id="0" name=""/>
        <dsp:cNvSpPr/>
      </dsp:nvSpPr>
      <dsp:spPr>
        <a:xfrm>
          <a:off x="518925" y="392625"/>
          <a:ext cx="689920" cy="32740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AE4B2A-5742-40D4-9B84-EDCFC40B1149}">
      <dsp:nvSpPr>
        <dsp:cNvPr id="0" name=""/>
        <dsp:cNvSpPr/>
      </dsp:nvSpPr>
      <dsp:spPr>
        <a:xfrm>
          <a:off x="0" y="1153581"/>
          <a:ext cx="8229600" cy="1136499"/>
        </a:xfrm>
        <a:prstGeom prst="roundRect">
          <a:avLst>
            <a:gd name="adj" fmla="val 10000"/>
          </a:avLst>
        </a:prstGeom>
        <a:solidFill>
          <a:schemeClr val="accent5">
            <a:hueOff val="356465"/>
            <a:satOff val="-7213"/>
            <a:lumOff val="224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/>
            <a:t>«Деревья. Листья»</a:t>
          </a:r>
          <a:endParaRPr lang="ru-RU" sz="1900" kern="1200" dirty="0"/>
        </a:p>
      </dsp:txBody>
      <dsp:txXfrm>
        <a:off x="1686845" y="1153581"/>
        <a:ext cx="6542754" cy="1136499"/>
      </dsp:txXfrm>
    </dsp:sp>
    <dsp:sp modelId="{618D6E36-7E3B-447A-AD59-ED784C06CEFC}">
      <dsp:nvSpPr>
        <dsp:cNvPr id="0" name=""/>
        <dsp:cNvSpPr/>
      </dsp:nvSpPr>
      <dsp:spPr>
        <a:xfrm>
          <a:off x="513773" y="1558128"/>
          <a:ext cx="700223" cy="32740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4F7D30-3BA8-4B54-BD31-8630700EAE99}">
      <dsp:nvSpPr>
        <dsp:cNvPr id="0" name=""/>
        <dsp:cNvSpPr/>
      </dsp:nvSpPr>
      <dsp:spPr>
        <a:xfrm>
          <a:off x="0" y="2331006"/>
          <a:ext cx="8229600" cy="409255"/>
        </a:xfrm>
        <a:prstGeom prst="roundRect">
          <a:avLst>
            <a:gd name="adj" fmla="val 10000"/>
          </a:avLst>
        </a:prstGeom>
        <a:solidFill>
          <a:schemeClr val="accent5">
            <a:hueOff val="712930"/>
            <a:satOff val="-14425"/>
            <a:lumOff val="448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/>
            <a:t>«Ягоды. Грибы»</a:t>
          </a:r>
          <a:endParaRPr lang="ru-RU" sz="1900" kern="1200" dirty="0"/>
        </a:p>
      </dsp:txBody>
      <dsp:txXfrm>
        <a:off x="1686845" y="2331006"/>
        <a:ext cx="6542754" cy="409255"/>
      </dsp:txXfrm>
    </dsp:sp>
    <dsp:sp modelId="{91949A4B-6C5B-43D5-8A26-611B0DA011B8}">
      <dsp:nvSpPr>
        <dsp:cNvPr id="0" name=""/>
        <dsp:cNvSpPr/>
      </dsp:nvSpPr>
      <dsp:spPr>
        <a:xfrm>
          <a:off x="523040" y="2371931"/>
          <a:ext cx="681690" cy="32740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4DDE7E-CD07-4D74-A2E3-0E7DA907511B}">
      <dsp:nvSpPr>
        <dsp:cNvPr id="0" name=""/>
        <dsp:cNvSpPr/>
      </dsp:nvSpPr>
      <dsp:spPr>
        <a:xfrm>
          <a:off x="0" y="2803091"/>
          <a:ext cx="8229600" cy="409255"/>
        </a:xfrm>
        <a:prstGeom prst="roundRect">
          <a:avLst>
            <a:gd name="adj" fmla="val 10000"/>
          </a:avLst>
        </a:prstGeom>
        <a:solidFill>
          <a:schemeClr val="accent5">
            <a:hueOff val="1069395"/>
            <a:satOff val="-21638"/>
            <a:lumOff val="672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/>
            <a:t>«Овощи»</a:t>
          </a:r>
          <a:endParaRPr lang="ru-RU" sz="1900" kern="1200" dirty="0"/>
        </a:p>
      </dsp:txBody>
      <dsp:txXfrm>
        <a:off x="1686845" y="2803091"/>
        <a:ext cx="6542754" cy="409255"/>
      </dsp:txXfrm>
    </dsp:sp>
    <dsp:sp modelId="{999224FA-02CA-40FD-A6D5-1F2D956FE765}">
      <dsp:nvSpPr>
        <dsp:cNvPr id="0" name=""/>
        <dsp:cNvSpPr/>
      </dsp:nvSpPr>
      <dsp:spPr>
        <a:xfrm>
          <a:off x="500392" y="2822113"/>
          <a:ext cx="726986" cy="32740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AD72D6-8767-4E22-AA74-9F01CDF17F5C}">
      <dsp:nvSpPr>
        <dsp:cNvPr id="0" name=""/>
        <dsp:cNvSpPr/>
      </dsp:nvSpPr>
      <dsp:spPr>
        <a:xfrm>
          <a:off x="0" y="3231369"/>
          <a:ext cx="8229600" cy="409255"/>
        </a:xfrm>
        <a:prstGeom prst="roundRect">
          <a:avLst>
            <a:gd name="adj" fmla="val 10000"/>
          </a:avLst>
        </a:prstGeom>
        <a:solidFill>
          <a:schemeClr val="accent5">
            <a:hueOff val="1425861"/>
            <a:satOff val="-28851"/>
            <a:lumOff val="897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/>
            <a:t>«Фрукты»</a:t>
          </a:r>
          <a:endParaRPr lang="ru-RU" sz="1900" kern="1200" dirty="0"/>
        </a:p>
      </dsp:txBody>
      <dsp:txXfrm>
        <a:off x="1686845" y="3231369"/>
        <a:ext cx="6542754" cy="409255"/>
      </dsp:txXfrm>
    </dsp:sp>
    <dsp:sp modelId="{1BEA62DF-64E9-44D4-838F-5DABC8CE9604}">
      <dsp:nvSpPr>
        <dsp:cNvPr id="0" name=""/>
        <dsp:cNvSpPr/>
      </dsp:nvSpPr>
      <dsp:spPr>
        <a:xfrm>
          <a:off x="500392" y="3272294"/>
          <a:ext cx="726986" cy="32740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41E0B0-6FC4-4D37-88F2-F3DA16F9E264}">
      <dsp:nvSpPr>
        <dsp:cNvPr id="0" name=""/>
        <dsp:cNvSpPr/>
      </dsp:nvSpPr>
      <dsp:spPr>
        <a:xfrm>
          <a:off x="0" y="3681550"/>
          <a:ext cx="8229600" cy="409255"/>
        </a:xfrm>
        <a:prstGeom prst="roundRect">
          <a:avLst>
            <a:gd name="adj" fmla="val 10000"/>
          </a:avLst>
        </a:prstGeom>
        <a:solidFill>
          <a:schemeClr val="accent5">
            <a:hueOff val="1782326"/>
            <a:satOff val="-36064"/>
            <a:lumOff val="1121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/>
            <a:t>«Сельскохозяйственные работы осенью»</a:t>
          </a:r>
          <a:endParaRPr lang="ru-RU" sz="1900" kern="1200" dirty="0"/>
        </a:p>
      </dsp:txBody>
      <dsp:txXfrm>
        <a:off x="1686845" y="3681550"/>
        <a:ext cx="6542754" cy="409255"/>
      </dsp:txXfrm>
    </dsp:sp>
    <dsp:sp modelId="{5A3E3ACA-645E-48DF-9A60-100F85D5C7C7}">
      <dsp:nvSpPr>
        <dsp:cNvPr id="0" name=""/>
        <dsp:cNvSpPr/>
      </dsp:nvSpPr>
      <dsp:spPr>
        <a:xfrm>
          <a:off x="481859" y="3722475"/>
          <a:ext cx="764052" cy="32740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A9ABDE-D205-47E6-BD4C-590CCCE93CEE}">
      <dsp:nvSpPr>
        <dsp:cNvPr id="0" name=""/>
        <dsp:cNvSpPr/>
      </dsp:nvSpPr>
      <dsp:spPr>
        <a:xfrm>
          <a:off x="0" y="4131731"/>
          <a:ext cx="8229600" cy="409255"/>
        </a:xfrm>
        <a:prstGeom prst="roundRect">
          <a:avLst>
            <a:gd name="adj" fmla="val 10000"/>
          </a:avLst>
        </a:prstGeom>
        <a:solidFill>
          <a:schemeClr val="accent5">
            <a:hueOff val="2138791"/>
            <a:satOff val="-43276"/>
            <a:lumOff val="1345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/>
            <a:t>«Хлеб – всему голова»</a:t>
          </a:r>
          <a:endParaRPr lang="ru-RU" sz="1900" kern="1200" dirty="0"/>
        </a:p>
      </dsp:txBody>
      <dsp:txXfrm>
        <a:off x="1686845" y="4131731"/>
        <a:ext cx="6542754" cy="409255"/>
      </dsp:txXfrm>
    </dsp:sp>
    <dsp:sp modelId="{EF15ECB4-AEA6-4569-88EF-7650ABA8A47D}">
      <dsp:nvSpPr>
        <dsp:cNvPr id="0" name=""/>
        <dsp:cNvSpPr/>
      </dsp:nvSpPr>
      <dsp:spPr>
        <a:xfrm>
          <a:off x="491125" y="4172657"/>
          <a:ext cx="745519" cy="32740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7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5501AC-C7F3-44C0-A791-5DFDC06E1D76}">
      <dsp:nvSpPr>
        <dsp:cNvPr id="0" name=""/>
        <dsp:cNvSpPr/>
      </dsp:nvSpPr>
      <dsp:spPr>
        <a:xfrm>
          <a:off x="0" y="4581913"/>
          <a:ext cx="8229600" cy="409255"/>
        </a:xfrm>
        <a:prstGeom prst="roundRect">
          <a:avLst>
            <a:gd name="adj" fmla="val 10000"/>
          </a:avLst>
        </a:prstGeom>
        <a:solidFill>
          <a:schemeClr val="accent5">
            <a:hueOff val="2495256"/>
            <a:satOff val="-50489"/>
            <a:lumOff val="1569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/>
            <a:t>«Сад и огород»</a:t>
          </a:r>
          <a:endParaRPr lang="ru-RU" sz="1900" kern="1200" dirty="0"/>
        </a:p>
      </dsp:txBody>
      <dsp:txXfrm>
        <a:off x="1686845" y="4581913"/>
        <a:ext cx="6542754" cy="409255"/>
      </dsp:txXfrm>
    </dsp:sp>
    <dsp:sp modelId="{CEE86260-2027-428C-ADE4-538283CF85E1}">
      <dsp:nvSpPr>
        <dsp:cNvPr id="0" name=""/>
        <dsp:cNvSpPr/>
      </dsp:nvSpPr>
      <dsp:spPr>
        <a:xfrm>
          <a:off x="509658" y="4622838"/>
          <a:ext cx="708453" cy="32740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8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26C67F-3F42-4D99-B71B-442926CF02BD}">
      <dsp:nvSpPr>
        <dsp:cNvPr id="0" name=""/>
        <dsp:cNvSpPr/>
      </dsp:nvSpPr>
      <dsp:spPr>
        <a:xfrm>
          <a:off x="3291839" y="0"/>
          <a:ext cx="4937760" cy="3394472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200" kern="1200" dirty="0"/>
            <a:t>«Советы юного водителя: какой транспорт самый лучший?»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200" kern="1200" dirty="0"/>
            <a:t>«Лаборатория волшебного транспорта»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200" kern="1200" dirty="0"/>
            <a:t>«Путешествие во времени: от кареты до ракеты».   </a:t>
          </a:r>
        </a:p>
      </dsp:txBody>
      <dsp:txXfrm>
        <a:off x="3291839" y="424309"/>
        <a:ext cx="3664833" cy="2545854"/>
      </dsp:txXfrm>
    </dsp:sp>
    <dsp:sp modelId="{A56599A5-1F35-4EC5-AE42-FEC09FE0DB96}">
      <dsp:nvSpPr>
        <dsp:cNvPr id="0" name=""/>
        <dsp:cNvSpPr/>
      </dsp:nvSpPr>
      <dsp:spPr>
        <a:xfrm>
          <a:off x="0" y="0"/>
          <a:ext cx="3291840" cy="3394472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kern="1200" dirty="0"/>
            <a:t>«Транспорт»</a:t>
          </a:r>
        </a:p>
      </dsp:txBody>
      <dsp:txXfrm>
        <a:off x="160694" y="160694"/>
        <a:ext cx="2970452" cy="307308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B899E0-41DE-4836-B43C-5E055F28A399}">
      <dsp:nvSpPr>
        <dsp:cNvPr id="0" name=""/>
        <dsp:cNvSpPr/>
      </dsp:nvSpPr>
      <dsp:spPr>
        <a:xfrm>
          <a:off x="0" y="268832"/>
          <a:ext cx="8229600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A7D364-6A11-46BB-AD52-1E0FAFA05298}">
      <dsp:nvSpPr>
        <dsp:cNvPr id="0" name=""/>
        <dsp:cNvSpPr/>
      </dsp:nvSpPr>
      <dsp:spPr>
        <a:xfrm>
          <a:off x="354564" y="107892"/>
          <a:ext cx="5760720" cy="4428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tx1"/>
              </a:solidFill>
            </a:rPr>
            <a:t>Технология проектной деятельности</a:t>
          </a:r>
        </a:p>
      </dsp:txBody>
      <dsp:txXfrm>
        <a:off x="376180" y="129508"/>
        <a:ext cx="5717488" cy="399568"/>
      </dsp:txXfrm>
    </dsp:sp>
    <dsp:sp modelId="{CC453489-C0E4-46D3-95E2-84549992C875}">
      <dsp:nvSpPr>
        <dsp:cNvPr id="0" name=""/>
        <dsp:cNvSpPr/>
      </dsp:nvSpPr>
      <dsp:spPr>
        <a:xfrm>
          <a:off x="0" y="949232"/>
          <a:ext cx="8229600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499051"/>
              <a:satOff val="-10098"/>
              <a:lumOff val="3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03F9FC-7389-4BE5-8F10-D750334315D9}">
      <dsp:nvSpPr>
        <dsp:cNvPr id="0" name=""/>
        <dsp:cNvSpPr/>
      </dsp:nvSpPr>
      <dsp:spPr>
        <a:xfrm>
          <a:off x="411480" y="727832"/>
          <a:ext cx="5760720" cy="442800"/>
        </a:xfrm>
        <a:prstGeom prst="roundRect">
          <a:avLst/>
        </a:prstGeom>
        <a:solidFill>
          <a:schemeClr val="accent5">
            <a:hueOff val="499051"/>
            <a:satOff val="-10098"/>
            <a:lumOff val="314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tx1"/>
              </a:solidFill>
            </a:rPr>
            <a:t>Синтез технологий мини-музея, коллекционирования и ТРИЗ</a:t>
          </a:r>
        </a:p>
      </dsp:txBody>
      <dsp:txXfrm>
        <a:off x="433096" y="749448"/>
        <a:ext cx="5717488" cy="399568"/>
      </dsp:txXfrm>
    </dsp:sp>
    <dsp:sp modelId="{E9F4239D-C429-4C68-9513-E50B30654F66}">
      <dsp:nvSpPr>
        <dsp:cNvPr id="0" name=""/>
        <dsp:cNvSpPr/>
      </dsp:nvSpPr>
      <dsp:spPr>
        <a:xfrm>
          <a:off x="0" y="1629632"/>
          <a:ext cx="8229600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998102"/>
              <a:satOff val="-20196"/>
              <a:lumOff val="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22F6B1-CFA4-497C-97E6-AFF34FA3F832}">
      <dsp:nvSpPr>
        <dsp:cNvPr id="0" name=""/>
        <dsp:cNvSpPr/>
      </dsp:nvSpPr>
      <dsp:spPr>
        <a:xfrm>
          <a:off x="411480" y="1408232"/>
          <a:ext cx="5760720" cy="442800"/>
        </a:xfrm>
        <a:prstGeom prst="roundRect">
          <a:avLst/>
        </a:prstGeom>
        <a:solidFill>
          <a:schemeClr val="accent5">
            <a:hueOff val="998102"/>
            <a:satOff val="-20196"/>
            <a:lumOff val="628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tx1"/>
              </a:solidFill>
            </a:rPr>
            <a:t>Технология образовательного путешествия</a:t>
          </a:r>
        </a:p>
      </dsp:txBody>
      <dsp:txXfrm>
        <a:off x="433096" y="1429848"/>
        <a:ext cx="5717488" cy="399568"/>
      </dsp:txXfrm>
    </dsp:sp>
    <dsp:sp modelId="{9C4FEC4A-4E7C-43FE-A828-78F9EF6B2B43}">
      <dsp:nvSpPr>
        <dsp:cNvPr id="0" name=""/>
        <dsp:cNvSpPr/>
      </dsp:nvSpPr>
      <dsp:spPr>
        <a:xfrm>
          <a:off x="0" y="2310032"/>
          <a:ext cx="8229600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1497154"/>
              <a:satOff val="-30293"/>
              <a:lumOff val="94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C947B4-1F67-40BD-A3A0-4DB23AF719DC}">
      <dsp:nvSpPr>
        <dsp:cNvPr id="0" name=""/>
        <dsp:cNvSpPr/>
      </dsp:nvSpPr>
      <dsp:spPr>
        <a:xfrm>
          <a:off x="411480" y="2088632"/>
          <a:ext cx="5760720" cy="442800"/>
        </a:xfrm>
        <a:prstGeom prst="roundRect">
          <a:avLst/>
        </a:prstGeom>
        <a:solidFill>
          <a:schemeClr val="accent5">
            <a:hueOff val="1497154"/>
            <a:satOff val="-30293"/>
            <a:lumOff val="941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tx1"/>
              </a:solidFill>
            </a:rPr>
            <a:t>Технология погружения в сказку</a:t>
          </a:r>
        </a:p>
      </dsp:txBody>
      <dsp:txXfrm>
        <a:off x="433096" y="2110248"/>
        <a:ext cx="5717488" cy="399568"/>
      </dsp:txXfrm>
    </dsp:sp>
    <dsp:sp modelId="{6F20D9BC-5E8C-4E5F-9EC9-F72647BD7E45}">
      <dsp:nvSpPr>
        <dsp:cNvPr id="0" name=""/>
        <dsp:cNvSpPr/>
      </dsp:nvSpPr>
      <dsp:spPr>
        <a:xfrm>
          <a:off x="0" y="2990432"/>
          <a:ext cx="8229600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1996205"/>
              <a:satOff val="-40391"/>
              <a:lumOff val="125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14F948-8E03-44C9-B1FB-C51C8F89057A}">
      <dsp:nvSpPr>
        <dsp:cNvPr id="0" name=""/>
        <dsp:cNvSpPr/>
      </dsp:nvSpPr>
      <dsp:spPr>
        <a:xfrm>
          <a:off x="411480" y="2769032"/>
          <a:ext cx="5760720" cy="442800"/>
        </a:xfrm>
        <a:prstGeom prst="roundRect">
          <a:avLst/>
        </a:prstGeom>
        <a:solidFill>
          <a:schemeClr val="accent5">
            <a:hueOff val="1996205"/>
            <a:satOff val="-40391"/>
            <a:lumOff val="1255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tx1"/>
              </a:solidFill>
            </a:rPr>
            <a:t>Технологии исследовательской деятельности</a:t>
          </a:r>
        </a:p>
      </dsp:txBody>
      <dsp:txXfrm>
        <a:off x="433096" y="2790648"/>
        <a:ext cx="5717488" cy="399568"/>
      </dsp:txXfrm>
    </dsp:sp>
    <dsp:sp modelId="{22BE4FDB-53A3-4DB3-8091-010AB5EF2666}">
      <dsp:nvSpPr>
        <dsp:cNvPr id="0" name=""/>
        <dsp:cNvSpPr/>
      </dsp:nvSpPr>
      <dsp:spPr>
        <a:xfrm>
          <a:off x="0" y="3670832"/>
          <a:ext cx="8229600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2495256"/>
              <a:satOff val="-50489"/>
              <a:lumOff val="156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B7A36F-4426-4222-9BEB-B9DC054FE5BF}">
      <dsp:nvSpPr>
        <dsp:cNvPr id="0" name=""/>
        <dsp:cNvSpPr/>
      </dsp:nvSpPr>
      <dsp:spPr>
        <a:xfrm>
          <a:off x="411480" y="3449432"/>
          <a:ext cx="5760720" cy="442800"/>
        </a:xfrm>
        <a:prstGeom prst="roundRect">
          <a:avLst/>
        </a:prstGeom>
        <a:solidFill>
          <a:schemeClr val="accent5">
            <a:hueOff val="2495256"/>
            <a:satOff val="-50489"/>
            <a:lumOff val="1569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tx1"/>
              </a:solidFill>
            </a:rPr>
            <a:t>Технология </a:t>
          </a:r>
          <a:r>
            <a:rPr lang="ru-RU" sz="1800" kern="1200" dirty="0" err="1">
              <a:solidFill>
                <a:schemeClr val="tx1"/>
              </a:solidFill>
            </a:rPr>
            <a:t>портфолио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433096" y="3471048"/>
        <a:ext cx="5717488" cy="39956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BBEFAC-80CC-4D5C-8DC2-8ED3989F4E3F}">
      <dsp:nvSpPr>
        <dsp:cNvPr id="0" name=""/>
        <dsp:cNvSpPr/>
      </dsp:nvSpPr>
      <dsp:spPr>
        <a:xfrm>
          <a:off x="0" y="0"/>
          <a:ext cx="7375902" cy="19188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5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/>
            <a:t>1 этап: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1) Определение годовых образовательных результатов 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2) Планирование годового тематического или модульного цикла (перечня модулей и тем).</a:t>
          </a:r>
        </a:p>
      </dsp:txBody>
      <dsp:txXfrm>
        <a:off x="56201" y="56201"/>
        <a:ext cx="5392630" cy="1806438"/>
      </dsp:txXfrm>
    </dsp:sp>
    <dsp:sp modelId="{CE95B477-E6B3-4085-90E9-68EFF4B821EA}">
      <dsp:nvSpPr>
        <dsp:cNvPr id="0" name=""/>
        <dsp:cNvSpPr/>
      </dsp:nvSpPr>
      <dsp:spPr>
        <a:xfrm>
          <a:off x="1301629" y="2345249"/>
          <a:ext cx="7375902" cy="19188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2495256"/>
                <a:satOff val="-50489"/>
                <a:lumOff val="1569"/>
                <a:alphaOff val="0"/>
                <a:tint val="65000"/>
                <a:lumMod val="110000"/>
              </a:schemeClr>
            </a:gs>
            <a:gs pos="88000">
              <a:schemeClr val="accent5">
                <a:hueOff val="2495256"/>
                <a:satOff val="-50489"/>
                <a:lumOff val="1569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/>
            <a:t>2 этап: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1) Выбор формулировки конкретной темы модуля 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2) Выбор тех образовательных результатов годового цикла, которые можно достичь в ходе реализации данной темы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 3)Определение продукта освоения темы 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4)Подбор необходимых педагогических технологий</a:t>
          </a:r>
        </a:p>
      </dsp:txBody>
      <dsp:txXfrm>
        <a:off x="1357830" y="2401450"/>
        <a:ext cx="4714624" cy="1806438"/>
      </dsp:txXfrm>
    </dsp:sp>
    <dsp:sp modelId="{CECC1274-D7AA-4B7C-8675-5828D261B1A8}">
      <dsp:nvSpPr>
        <dsp:cNvPr id="0" name=""/>
        <dsp:cNvSpPr/>
      </dsp:nvSpPr>
      <dsp:spPr>
        <a:xfrm>
          <a:off x="6128655" y="1508421"/>
          <a:ext cx="1247246" cy="1247246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600" kern="1200"/>
        </a:p>
      </dsp:txBody>
      <dsp:txXfrm>
        <a:off x="6409285" y="1508421"/>
        <a:ext cx="685986" cy="9385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AB9DA9-6882-4DB5-A203-3EC8520B007E}" type="datetimeFigureOut">
              <a:rPr lang="ru-RU" smtClean="0"/>
              <a:t>16.11.2018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4E8549-16DC-4684-AF0E-1A21841177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52850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E8549-16DC-4684-AF0E-1A21841177D3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14808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8A323-68CB-45E5-A8A0-AAAB2F94B8F9}" type="datetimeFigureOut">
              <a:rPr lang="ru-RU" smtClean="0"/>
              <a:t>16.11.2018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A50BE-13C5-4242-863A-B42D8F3B09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69913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8A323-68CB-45E5-A8A0-AAAB2F94B8F9}" type="datetimeFigureOut">
              <a:rPr lang="ru-RU" smtClean="0"/>
              <a:t>16.11.2018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A50BE-13C5-4242-863A-B42D8F3B09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6912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8A323-68CB-45E5-A8A0-AAAB2F94B8F9}" type="datetimeFigureOut">
              <a:rPr lang="ru-RU" smtClean="0"/>
              <a:t>16.11.2018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A50BE-13C5-4242-863A-B42D8F3B09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05497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8A323-68CB-45E5-A8A0-AAAB2F94B8F9}" type="datetimeFigureOut">
              <a:rPr lang="ru-RU" smtClean="0"/>
              <a:t>16.11.2018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A50BE-13C5-4242-863A-B42D8F3B09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30415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8A323-68CB-45E5-A8A0-AAAB2F94B8F9}" type="datetimeFigureOut">
              <a:rPr lang="ru-RU" smtClean="0"/>
              <a:t>16.11.2018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A50BE-13C5-4242-863A-B42D8F3B09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01570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8A323-68CB-45E5-A8A0-AAAB2F94B8F9}" type="datetimeFigureOut">
              <a:rPr lang="ru-RU" smtClean="0"/>
              <a:t>16.11.2018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A50BE-13C5-4242-863A-B42D8F3B09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26737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8A323-68CB-45E5-A8A0-AAAB2F94B8F9}" type="datetimeFigureOut">
              <a:rPr lang="ru-RU" smtClean="0"/>
              <a:t>16.11.2018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A50BE-13C5-4242-863A-B42D8F3B09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1474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8A323-68CB-45E5-A8A0-AAAB2F94B8F9}" type="datetimeFigureOut">
              <a:rPr lang="ru-RU" smtClean="0"/>
              <a:t>16.11.2018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A50BE-13C5-4242-863A-B42D8F3B09EC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8823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8A323-68CB-45E5-A8A0-AAAB2F94B8F9}" type="datetimeFigureOut">
              <a:rPr lang="ru-RU" smtClean="0"/>
              <a:t>16.11.2018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A50BE-13C5-4242-863A-B42D8F3B09EC}" type="slidenum">
              <a:rPr lang="ru-RU" smtClean="0"/>
              <a:t>‹#›</a:t>
            </a:fld>
            <a:endParaRPr lang="ru-RU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4000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8A323-68CB-45E5-A8A0-AAAB2F94B8F9}" type="datetimeFigureOut">
              <a:rPr lang="ru-RU" smtClean="0"/>
              <a:t>16.11.2018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A50BE-13C5-4242-863A-B42D8F3B09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55499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8A323-68CB-45E5-A8A0-AAAB2F94B8F9}" type="datetimeFigureOut">
              <a:rPr lang="ru-RU" smtClean="0"/>
              <a:t>16.11.2018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A50BE-13C5-4242-863A-B42D8F3B09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547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8A323-68CB-45E5-A8A0-AAAB2F94B8F9}" type="datetimeFigureOut">
              <a:rPr lang="ru-RU" smtClean="0"/>
              <a:t>16.11.2018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A50BE-13C5-4242-863A-B42D8F3B09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41300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8A323-68CB-45E5-A8A0-AAAB2F94B8F9}" type="datetimeFigureOut">
              <a:rPr lang="ru-RU" smtClean="0"/>
              <a:t>16.11.2018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A50BE-13C5-4242-863A-B42D8F3B09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64431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8A323-68CB-45E5-A8A0-AAAB2F94B8F9}" type="datetimeFigureOut">
              <a:rPr lang="ru-RU" smtClean="0"/>
              <a:t>16.11.2018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A50BE-13C5-4242-863A-B42D8F3B09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51144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8A323-68CB-45E5-A8A0-AAAB2F94B8F9}" type="datetimeFigureOut">
              <a:rPr lang="ru-RU" smtClean="0"/>
              <a:t>16.11.2018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A50BE-13C5-4242-863A-B42D8F3B09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04903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12517698-D13F-47A6-82CD-4D392B63271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486150" y="3562350"/>
            <a:ext cx="5334000" cy="704850"/>
          </a:xfrm>
          <a:extLst>
            <a:ext uri="{AF507438-7753-43E0-B8FC-AC1667EBCBE1}">
              <a14:hiddenEffects xmlns:a14="http://schemas.microsoft.com/office/drawing/2010/main">
                <a:effectLst>
                  <a:outerShdw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altLang="ru-RU" noProof="0"/>
              <a:t>Образец заголовка</a:t>
            </a:r>
            <a:endParaRPr lang="en-US" altLang="ru-RU" noProof="0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0E3C4E69-4961-4217-B286-8A1488CBF959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486150" y="4095750"/>
            <a:ext cx="5334000" cy="685800"/>
          </a:xfrm>
          <a:extLst>
            <a:ext uri="{AF507438-7753-43E0-B8FC-AC1667EBCBE1}">
              <a14:hiddenEffects xmlns:a14="http://schemas.microsoft.com/office/drawing/2010/main">
                <a:effectLst>
                  <a:outerShdw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altLang="ru-RU" noProof="0"/>
              <a:t>Образец подзаголовка</a:t>
            </a:r>
            <a:endParaRPr lang="en-US" altLang="ru-RU" noProof="0"/>
          </a:p>
        </p:txBody>
      </p:sp>
    </p:spTree>
    <p:extLst>
      <p:ext uri="{BB962C8B-B14F-4D97-AF65-F5344CB8AC3E}">
        <p14:creationId xmlns:p14="http://schemas.microsoft.com/office/powerpoint/2010/main" val="8712485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7653DE-8163-4F2A-AF66-E3404B446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0DA83DE-C62E-4C98-BBFC-51D22D0CDC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2354506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BB47A3-C726-4209-84A6-079E84920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28A1B6E-49B8-4C2A-9423-D62E92C309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267199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08D1BD-7E16-4BF0-8901-7B54AD514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4F42E9E-26F2-4370-A4D6-77587E51FA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6800" y="2514600"/>
            <a:ext cx="3581400" cy="4267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54B64CB-A7F6-46CA-8699-F1ADC0361B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00600" y="2514600"/>
            <a:ext cx="3581400" cy="4267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485129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8163C5-0386-47CB-91B2-59F5EFF7F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F365BC5-EAFB-4E7E-9DBC-B22B30D4BB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E31EF87-7FFE-45A0-AB9C-55BDE9499E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AA0DA01-ADB9-40BA-8BD3-98D0A604E2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8F8F106-E937-4B74-86DF-BE79C49529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965671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5F962F-E078-4EBE-BFD1-DB79C6BB2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5328585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5942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8A323-68CB-45E5-A8A0-AAAB2F94B8F9}" type="datetimeFigureOut">
              <a:rPr lang="ru-RU" smtClean="0"/>
              <a:t>16.11.2018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A50BE-13C5-4242-863A-B42D8F3B09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40863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54CA7B-F984-4373-BFAB-878519B22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6177E0E-E803-4425-B2AB-A1D77CA23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A56F6D4-EE7C-4DB6-9D80-E59A47B23D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558578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FD287A-9AE9-4440-BEFA-0D3E0E43D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40F6AAA-7559-41DA-A721-836CEE2C24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0B6BDEB-A55D-4505-9C16-9049E34B1B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304140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D734AE-3073-405D-916B-25BB992E1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3EFB197-F022-4F9B-B332-5E4C321B35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2169468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C5DE9C4-1873-4757-B92D-1E5D07C539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53200" y="1600200"/>
            <a:ext cx="1828800" cy="51816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8EF3DDF-8CB8-4C11-8F1F-A8EDB88F36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66800" y="1600200"/>
            <a:ext cx="5334000" cy="51816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1548431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8A323-68CB-45E5-A8A0-AAAB2F94B8F9}" type="datetimeFigureOut">
              <a:rPr lang="ru-RU" smtClean="0"/>
              <a:t>16.11.2018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A50BE-13C5-4242-863A-B42D8F3B09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0140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8A323-68CB-45E5-A8A0-AAAB2F94B8F9}" type="datetimeFigureOut">
              <a:rPr lang="ru-RU" smtClean="0"/>
              <a:t>16.11.2018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A50BE-13C5-4242-863A-B42D8F3B09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12674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8A323-68CB-45E5-A8A0-AAAB2F94B8F9}" type="datetimeFigureOut">
              <a:rPr lang="ru-RU" smtClean="0"/>
              <a:t>16.11.2018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A50BE-13C5-4242-863A-B42D8F3B09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6044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8A323-68CB-45E5-A8A0-AAAB2F94B8F9}" type="datetimeFigureOut">
              <a:rPr lang="ru-RU" smtClean="0"/>
              <a:t>16.11.2018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A50BE-13C5-4242-863A-B42D8F3B09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10839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8A323-68CB-45E5-A8A0-AAAB2F94B8F9}" type="datetimeFigureOut">
              <a:rPr lang="ru-RU" smtClean="0"/>
              <a:t>16.11.2018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A50BE-13C5-4242-863A-B42D8F3B09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55075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8A323-68CB-45E5-A8A0-AAAB2F94B8F9}" type="datetimeFigureOut">
              <a:rPr lang="ru-RU" smtClean="0"/>
              <a:t>16.11.2018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A50BE-13C5-4242-863A-B42D8F3B09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0468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8A323-68CB-45E5-A8A0-AAAB2F94B8F9}" type="datetimeFigureOut">
              <a:rPr lang="ru-RU" smtClean="0"/>
              <a:t>16.11.2018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A50BE-13C5-4242-863A-B42D8F3B09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46394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8A323-68CB-45E5-A8A0-AAAB2F94B8F9}" type="datetimeFigureOut">
              <a:rPr lang="ru-RU" smtClean="0"/>
              <a:t>16.11.2018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A50BE-13C5-4242-863A-B42D8F3B09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78344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8A323-68CB-45E5-A8A0-AAAB2F94B8F9}" type="datetimeFigureOut">
              <a:rPr lang="ru-RU" smtClean="0"/>
              <a:t>16.11.2018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A50BE-13C5-4242-863A-B42D8F3B09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79887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8A323-68CB-45E5-A8A0-AAAB2F94B8F9}" type="datetimeFigureOut">
              <a:rPr lang="ru-RU" smtClean="0"/>
              <a:t>16.11.2018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A50BE-13C5-4242-863A-B42D8F3B09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31977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8A323-68CB-45E5-A8A0-AAAB2F94B8F9}" type="datetimeFigureOut">
              <a:rPr lang="ru-RU" smtClean="0"/>
              <a:t>16.11.2018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A50BE-13C5-4242-863A-B42D8F3B09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91440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8A323-68CB-45E5-A8A0-AAAB2F94B8F9}" type="datetimeFigureOut">
              <a:rPr lang="ru-RU" smtClean="0"/>
              <a:t>16.11.2018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A50BE-13C5-4242-863A-B42D8F3B09EC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326208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8A323-68CB-45E5-A8A0-AAAB2F94B8F9}" type="datetimeFigureOut">
              <a:rPr lang="ru-RU" smtClean="0"/>
              <a:t>16.11.2018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A50BE-13C5-4242-863A-B42D8F3B09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5646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8A323-68CB-45E5-A8A0-AAAB2F94B8F9}" type="datetimeFigureOut">
              <a:rPr lang="ru-RU" smtClean="0"/>
              <a:t>16.11.2018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A50BE-13C5-4242-863A-B42D8F3B09EC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375901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8A323-68CB-45E5-A8A0-AAAB2F94B8F9}" type="datetimeFigureOut">
              <a:rPr lang="ru-RU" smtClean="0"/>
              <a:t>16.11.2018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A50BE-13C5-4242-863A-B42D8F3B09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4054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8A323-68CB-45E5-A8A0-AAAB2F94B8F9}" type="datetimeFigureOut">
              <a:rPr lang="ru-RU" smtClean="0"/>
              <a:t>16.11.2018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A50BE-13C5-4242-863A-B42D8F3B09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735406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8A323-68CB-45E5-A8A0-AAAB2F94B8F9}" type="datetimeFigureOut">
              <a:rPr lang="ru-RU" smtClean="0"/>
              <a:t>16.11.2018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A50BE-13C5-4242-863A-B42D8F3B09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8242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8A323-68CB-45E5-A8A0-AAAB2F94B8F9}" type="datetimeFigureOut">
              <a:rPr lang="ru-RU" smtClean="0"/>
              <a:t>16.11.2018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A50BE-13C5-4242-863A-B42D8F3B09EC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4585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8A323-68CB-45E5-A8A0-AAAB2F94B8F9}" type="datetimeFigureOut">
              <a:rPr lang="ru-RU" smtClean="0"/>
              <a:t>16.11.2018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A50BE-13C5-4242-863A-B42D8F3B09EC}" type="slidenum">
              <a:rPr lang="ru-RU" smtClean="0"/>
              <a:t>‹#›</a:t>
            </a:fld>
            <a:endParaRPr lang="ru-RU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483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8A323-68CB-45E5-A8A0-AAAB2F94B8F9}" type="datetimeFigureOut">
              <a:rPr lang="ru-RU" smtClean="0"/>
              <a:t>16.11.2018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A50BE-13C5-4242-863A-B42D8F3B09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5599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8A323-68CB-45E5-A8A0-AAAB2F94B8F9}" type="datetimeFigureOut">
              <a:rPr lang="ru-RU" smtClean="0"/>
              <a:t>16.11.2018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A50BE-13C5-4242-863A-B42D8F3B09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7611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8A323-68CB-45E5-A8A0-AAAB2F94B8F9}" type="datetimeFigureOut">
              <a:rPr lang="ru-RU" smtClean="0"/>
              <a:t>16.11.2018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A50BE-13C5-4242-863A-B42D8F3B09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4709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C1B8A323-68CB-45E5-A8A0-AAAB2F94B8F9}" type="datetimeFigureOut">
              <a:rPr lang="ru-RU" smtClean="0"/>
              <a:t>16.11.2018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DA50BE-13C5-4242-863A-B42D8F3B09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1143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C1B8A323-68CB-45E5-A8A0-AAAB2F94B8F9}" type="datetimeFigureOut">
              <a:rPr lang="ru-RU" smtClean="0"/>
              <a:t>16.11.2018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DA50BE-13C5-4242-863A-B42D8F3B09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1066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D539CA9-8EAC-4C66-A75A-1C5AFCE83F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1600200"/>
            <a:ext cx="7315200" cy="71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en-US" altLang="ru-RU"/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124C3F7-4B68-4AB6-8A6D-4A07A5E40B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2514600"/>
            <a:ext cx="73152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278762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kern="1200">
          <a:solidFill>
            <a:srgbClr val="105A5B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105A5B"/>
          </a:solidFill>
          <a:latin typeface="Microsoft Sans Serif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105A5B"/>
          </a:solidFill>
          <a:latin typeface="Microsoft Sans Serif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105A5B"/>
          </a:solidFill>
          <a:latin typeface="Microsoft Sans Serif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105A5B"/>
          </a:solidFill>
          <a:latin typeface="Microsoft Sans Serif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105A5B"/>
          </a:solidFill>
          <a:latin typeface="Microsoft Sans Serif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105A5B"/>
          </a:solidFill>
          <a:latin typeface="Microsoft Sans Serif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105A5B"/>
          </a:solidFill>
          <a:latin typeface="Microsoft Sans Serif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105A5B"/>
          </a:solidFill>
          <a:latin typeface="Microsoft Sans Serif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rgbClr val="105A5B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rgbClr val="105A5B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rgbClr val="105A5B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rgbClr val="105A5B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rgbClr val="105A5B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B8A323-68CB-45E5-A8A0-AAAB2F94B8F9}" type="datetimeFigureOut">
              <a:rPr lang="ru-RU" smtClean="0"/>
              <a:t>16.11.2018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2DA50BE-13C5-4242-863A-B42D8F3B09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0153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5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35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diagramLayout" Target="../diagrams/layout6.xml"/><Relationship Id="rId7" Type="http://schemas.openxmlformats.org/officeDocument/2006/relationships/image" Target="../media/image15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35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8BA08D-9C99-4BD2-A3EC-865E64FFD8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91273" y="3562349"/>
            <a:ext cx="6652727" cy="804377"/>
          </a:xfrm>
        </p:spPr>
        <p:txBody>
          <a:bodyPr>
            <a:noAutofit/>
          </a:bodyPr>
          <a:lstStyle/>
          <a:p>
            <a:pPr algn="l"/>
            <a:r>
              <a:rPr lang="ru-RU" sz="3200" dirty="0"/>
              <a:t>Виды календарного планирования   воспитателя в ДОУ. </a:t>
            </a:r>
            <a:br>
              <a:rPr lang="ru-RU" sz="3200" dirty="0"/>
            </a:br>
            <a:r>
              <a:rPr lang="ru-RU" sz="3200" dirty="0"/>
              <a:t>Выбор тематики образовательной   деятельности. </a:t>
            </a:r>
            <a:br>
              <a:rPr lang="ru-RU" sz="3200" dirty="0"/>
            </a:br>
            <a:r>
              <a:rPr lang="ru-RU" sz="3200" dirty="0"/>
              <a:t>Модульное планирование образовательной деятельности</a:t>
            </a:r>
            <a:br>
              <a:rPr lang="ru-RU" sz="3200" dirty="0"/>
            </a:br>
            <a:endParaRPr lang="ru-RU" sz="32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68A03B8-5AFA-4FAA-83F7-1634B65051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06028" y="4748893"/>
            <a:ext cx="5334000" cy="685800"/>
          </a:xfrm>
        </p:spPr>
        <p:txBody>
          <a:bodyPr/>
          <a:lstStyle/>
          <a:p>
            <a:r>
              <a:rPr lang="ru-RU" dirty="0"/>
              <a:t>9 лекция</a:t>
            </a:r>
          </a:p>
        </p:txBody>
      </p:sp>
    </p:spTree>
    <p:extLst>
      <p:ext uri="{BB962C8B-B14F-4D97-AF65-F5344CB8AC3E}">
        <p14:creationId xmlns:p14="http://schemas.microsoft.com/office/powerpoint/2010/main" val="22213549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6CE969-9112-4FCE-8AF8-33DF020AA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861" y="609600"/>
            <a:ext cx="8033657" cy="1320800"/>
          </a:xfrm>
        </p:spPr>
        <p:txBody>
          <a:bodyPr>
            <a:normAutofit/>
          </a:bodyPr>
          <a:lstStyle/>
          <a:p>
            <a:r>
              <a:rPr lang="ru-RU" dirty="0" err="1"/>
              <a:t>Блочно</a:t>
            </a:r>
            <a:r>
              <a:rPr lang="ru-RU" dirty="0"/>
              <a:t>-модульное проектирование работы с родителями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BF6224A9-C0D3-4EC1-A786-C1335FC66D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265" t="20201" r="16237" b="10690"/>
          <a:stretch/>
        </p:blipFill>
        <p:spPr>
          <a:xfrm>
            <a:off x="475861" y="2239347"/>
            <a:ext cx="7420067" cy="42734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50784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138403D-11D5-4C64-8E05-F6FBAF6BC721}"/>
              </a:ext>
            </a:extLst>
          </p:cNvPr>
          <p:cNvSpPr/>
          <p:nvPr/>
        </p:nvSpPr>
        <p:spPr>
          <a:xfrm>
            <a:off x="597158" y="2664120"/>
            <a:ext cx="839755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В рамках комплексно-тематической и интегрированной модели образовательного процесса акцент делается на материалы еженедельного планирования. К ним относятся:</a:t>
            </a:r>
          </a:p>
          <a:p>
            <a:pPr algn="just"/>
            <a:r>
              <a:rPr lang="ru-RU" dirty="0"/>
              <a:t>• содержание непосредственно образовательной деятельности с детьми в форме игр-занятий (обычно дается в виде расписания НОД на 1 и 2 полугодие);</a:t>
            </a:r>
          </a:p>
          <a:p>
            <a:pPr algn="just"/>
            <a:r>
              <a:rPr lang="ru-RU" dirty="0"/>
              <a:t>• содержание проекта, который разворачивается в соответствии с принципом комплексно-тематического планирования и взаимодействия воспитателя и специалистов, в течение недели.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BC18162-9A7F-442C-B8D1-162A0F4667FC}"/>
              </a:ext>
            </a:extLst>
          </p:cNvPr>
          <p:cNvSpPr/>
          <p:nvPr/>
        </p:nvSpPr>
        <p:spPr>
          <a:xfrm>
            <a:off x="597158" y="636142"/>
            <a:ext cx="839755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/>
              <a:t>Календарно-тематического планирование в комплексно-тематической и интегрированной модели</a:t>
            </a:r>
          </a:p>
        </p:txBody>
      </p:sp>
    </p:spTree>
    <p:extLst>
      <p:ext uri="{BB962C8B-B14F-4D97-AF65-F5344CB8AC3E}">
        <p14:creationId xmlns:p14="http://schemas.microsoft.com/office/powerpoint/2010/main" val="3477809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40ECE9-021F-444B-AF9B-1E8C0B7D6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011" y="236376"/>
            <a:ext cx="8609046" cy="1320800"/>
          </a:xfrm>
        </p:spPr>
        <p:txBody>
          <a:bodyPr>
            <a:noAutofit/>
          </a:bodyPr>
          <a:lstStyle/>
          <a:p>
            <a:r>
              <a:rPr lang="ru-RU" sz="3200" dirty="0"/>
              <a:t>Принципы выбора тем в комплексно-тематическом планировании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854078E-1BD8-4179-87DD-85E8C33FBA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010" y="1759374"/>
            <a:ext cx="8609045" cy="4445483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ru-RU" sz="2000" dirty="0"/>
              <a:t>П</a:t>
            </a:r>
            <a:r>
              <a:rPr lang="ru-RU" sz="1800" dirty="0"/>
              <a:t>ри выборе и планировании тем педагог может руководствоваться </a:t>
            </a:r>
            <a:r>
              <a:rPr lang="ru-RU" sz="1800" dirty="0" err="1"/>
              <a:t>темообразующими</a:t>
            </a:r>
            <a:r>
              <a:rPr lang="ru-RU" sz="1800" dirty="0"/>
              <a:t> факторами, предложенными Н.А. Коротковой:</a:t>
            </a:r>
          </a:p>
          <a:p>
            <a:pPr algn="just"/>
            <a:r>
              <a:rPr lang="ru-RU" sz="1800" dirty="0"/>
              <a:t>• первый фактор – реальные события, происходящие в окружающем и вызывающие интерес детей (яркие природные явления и общественные события, праздники);</a:t>
            </a:r>
          </a:p>
          <a:p>
            <a:pPr algn="just"/>
            <a:r>
              <a:rPr lang="ru-RU" sz="1800" dirty="0"/>
              <a:t>• второй фактор – воображаемые события, описываемые в художественном произведении, которое воспитатель читает детям. Это такой же сильный </a:t>
            </a:r>
            <a:r>
              <a:rPr lang="ru-RU" sz="1800" dirty="0" err="1"/>
              <a:t>темообразующий</a:t>
            </a:r>
            <a:r>
              <a:rPr lang="ru-RU" sz="1800" dirty="0"/>
              <a:t> фактор, как и реальные события;</a:t>
            </a:r>
          </a:p>
          <a:p>
            <a:pPr algn="just"/>
            <a:r>
              <a:rPr lang="ru-RU" sz="1800" dirty="0"/>
              <a:t>• третий фактор – события, специально “смоделированные” воспитателем исходя из развивающих задач (внесение в группу предметов, ранее неизвестных детям с необычным эффектом или назначением, вызывающих неподдельный интерес и исследовательскую активность: “Что это такое?”, “Что с этим делать?”, “Как это действует?”);</a:t>
            </a:r>
          </a:p>
          <a:p>
            <a:pPr algn="just"/>
            <a:r>
              <a:rPr lang="ru-RU" sz="1800" dirty="0"/>
              <a:t>• четвертый фактор – события, происходящие в жизни возрастной группы, “заражающие” детей и приводящие к сохранению на какое-то время интересов, источником которых служат, как правило, средства массовой коммуникации и игрушечная индустрия.</a:t>
            </a:r>
          </a:p>
        </p:txBody>
      </p:sp>
    </p:spTree>
    <p:extLst>
      <p:ext uri="{BB962C8B-B14F-4D97-AF65-F5344CB8AC3E}">
        <p14:creationId xmlns:p14="http://schemas.microsoft.com/office/powerpoint/2010/main" val="40055504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/>
              <a:t>Выбор тем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2626569"/>
          <a:ext cx="8229600" cy="3394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063229"/>
            <a:ext cx="8229600" cy="60956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400" b="1" dirty="0"/>
              <a:t>Модуль «Дары осени»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590954"/>
          <a:ext cx="8229600" cy="49964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877873" y="2547604"/>
            <a:ext cx="3158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«Следопыты раскрывают секреты леса»</a:t>
            </a:r>
          </a:p>
        </p:txBody>
      </p:sp>
      <p:sp>
        <p:nvSpPr>
          <p:cNvPr id="5" name="Правая фигурная скобка 4"/>
          <p:cNvSpPr/>
          <p:nvPr/>
        </p:nvSpPr>
        <p:spPr>
          <a:xfrm>
            <a:off x="4478694" y="2015412"/>
            <a:ext cx="399181" cy="1648653"/>
          </a:xfrm>
          <a:prstGeom prst="righ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7427890" y="4344205"/>
            <a:ext cx="12170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Умелые руки</a:t>
            </a:r>
          </a:p>
          <a:p>
            <a:r>
              <a:rPr lang="ru-RU" dirty="0"/>
              <a:t>осенью не знают скуки</a:t>
            </a:r>
          </a:p>
        </p:txBody>
      </p:sp>
      <p:sp>
        <p:nvSpPr>
          <p:cNvPr id="7" name="Правая фигурная скобка 6"/>
          <p:cNvSpPr/>
          <p:nvPr/>
        </p:nvSpPr>
        <p:spPr>
          <a:xfrm>
            <a:off x="6102221" y="4068742"/>
            <a:ext cx="513907" cy="1627745"/>
          </a:xfrm>
          <a:prstGeom prst="rightBrac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 animBg="1"/>
      <p:bldP spid="5" grpId="1" animBg="1"/>
      <p:bldP spid="6" grpId="0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Прием выбора темы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2654560"/>
          <a:ext cx="8229600" cy="3394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Примеры образовательных продуктов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sz="2400" dirty="0"/>
              <a:t>Книжка-самоделка;</a:t>
            </a:r>
          </a:p>
          <a:p>
            <a:r>
              <a:rPr lang="ru-RU" sz="2400" dirty="0"/>
              <a:t>Макет;</a:t>
            </a:r>
          </a:p>
          <a:p>
            <a:r>
              <a:rPr lang="ru-RU" sz="2400" dirty="0"/>
              <a:t>Групповой альбом;</a:t>
            </a:r>
          </a:p>
          <a:p>
            <a:r>
              <a:rPr lang="ru-RU" sz="2400" dirty="0"/>
              <a:t>Коллаж;</a:t>
            </a:r>
          </a:p>
          <a:p>
            <a:r>
              <a:rPr lang="ru-RU" sz="2400" dirty="0"/>
              <a:t>Маршрут образовательного путешествия;</a:t>
            </a:r>
          </a:p>
          <a:p>
            <a:r>
              <a:rPr lang="ru-RU" sz="2400" dirty="0"/>
              <a:t>Стенгазета;</a:t>
            </a:r>
          </a:p>
          <a:p>
            <a:r>
              <a:rPr lang="ru-RU" sz="2400" dirty="0"/>
              <a:t>Мультфильмы;</a:t>
            </a:r>
          </a:p>
          <a:p>
            <a:r>
              <a:rPr lang="ru-RU" sz="2400" dirty="0"/>
              <a:t>Компьютерные игры;</a:t>
            </a:r>
          </a:p>
          <a:p>
            <a:r>
              <a:rPr lang="ru-RU" sz="2400" dirty="0" err="1"/>
              <a:t>Квесты</a:t>
            </a:r>
            <a:r>
              <a:rPr lang="ru-RU" sz="2400" dirty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22595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Примеры образовательных технологий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2493705"/>
          <a:ext cx="8229600" cy="40962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7635" y="1600200"/>
            <a:ext cx="8548730" cy="715963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3000" dirty="0"/>
              <a:t>Пример проектирования содержательного раздела образовательной программы 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/>
          </p:nvPr>
        </p:nvGraphicFramePr>
        <p:xfrm>
          <a:off x="297635" y="2887825"/>
          <a:ext cx="8548730" cy="38270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97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097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886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644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7613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91540">
                <a:tc>
                  <a:txBody>
                    <a:bodyPr/>
                    <a:lstStyle/>
                    <a:p>
                      <a:r>
                        <a:rPr lang="ru-RU" sz="1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Тема образовательной деятельности</a:t>
                      </a:r>
                      <a:endParaRPr lang="ru-RU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Срок освоения темы </a:t>
                      </a:r>
                      <a:endParaRPr lang="ru-RU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Образовательный продукт </a:t>
                      </a:r>
                      <a:endParaRPr lang="ru-RU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Образовательный результат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Образователь-</a:t>
                      </a:r>
                      <a:r>
                        <a:rPr lang="ru-RU" sz="1400" b="1" kern="1200" dirty="0" err="1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ные</a:t>
                      </a:r>
                      <a:r>
                        <a:rPr lang="ru-RU" sz="1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технологии</a:t>
                      </a:r>
                      <a:endParaRPr lang="ru-RU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04991">
                <a:tc>
                  <a:txBody>
                    <a:bodyPr/>
                    <a:lstStyle/>
                    <a:p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“Мы снова вместе. Что изменилось в нашей группе”</a:t>
                      </a:r>
                      <a:endParaRPr lang="ru-RU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 неделя</a:t>
                      </a:r>
                    </a:p>
                    <a:p>
                      <a:endParaRPr lang="ru-RU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Коллаж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Проявляет интерес к общению со взрослыми и сверстниками.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Стремится к совместной деятельности.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Способен развивать игровой сюжет.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Проявляет интерес к художественно-эстетической деятельности.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Проектная деятельность</a:t>
                      </a:r>
                      <a:endParaRPr lang="ru-RU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/>
              <a:t>Модель проектирования содержательного раздела образовательной программы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/>
          </p:nvPr>
        </p:nvGraphicFramePr>
        <p:xfrm>
          <a:off x="339811" y="2472612"/>
          <a:ext cx="8677532" cy="42640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 descr="http://superstand.com.ua/wp-content/uploads/godovoy-plan-65-11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07162" y="2691286"/>
            <a:ext cx="1930764" cy="1140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4" name="Picture 10" descr="http://detsad-kitty.ru/uploads/posts/2011-03/1300069881_dni-nedeli-kopiya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87859" y="4480869"/>
            <a:ext cx="1416330" cy="14163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28BB30-8AA8-4FD7-AC99-F6B594226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Принципы планирования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940E566-5E98-4235-A427-E26D31B854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000" dirty="0"/>
              <a:t>Принципы определяются приказом Министерства народного образования РСФСР «О документации дошкольных учреждений» (№41 от 20.09.1988).</a:t>
            </a:r>
          </a:p>
          <a:p>
            <a:pPr marL="0" indent="0">
              <a:buNone/>
            </a:pPr>
            <a:r>
              <a:rPr lang="ru-RU" dirty="0"/>
              <a:t>Планирование должно быть:</a:t>
            </a:r>
          </a:p>
          <a:p>
            <a:r>
              <a:rPr lang="ru-RU" dirty="0"/>
              <a:t>регулярным;</a:t>
            </a:r>
          </a:p>
          <a:p>
            <a:r>
              <a:rPr lang="ru-RU" dirty="0"/>
              <a:t>последовательным;</a:t>
            </a:r>
          </a:p>
          <a:p>
            <a:r>
              <a:rPr lang="ru-RU" dirty="0"/>
              <a:t>научным;</a:t>
            </a:r>
          </a:p>
          <a:p>
            <a:r>
              <a:rPr lang="ru-RU" dirty="0"/>
              <a:t>перспективным.</a:t>
            </a:r>
          </a:p>
        </p:txBody>
      </p:sp>
    </p:spTree>
    <p:extLst>
      <p:ext uri="{BB962C8B-B14F-4D97-AF65-F5344CB8AC3E}">
        <p14:creationId xmlns:p14="http://schemas.microsoft.com/office/powerpoint/2010/main" val="36442543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516401-530C-4115-8A48-DD8E1DCD5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290" y="139959"/>
            <a:ext cx="8752113" cy="1790441"/>
          </a:xfrm>
        </p:spPr>
        <p:txBody>
          <a:bodyPr>
            <a:noAutofit/>
          </a:bodyPr>
          <a:lstStyle/>
          <a:p>
            <a:r>
              <a:rPr lang="ru-RU" sz="2400" dirty="0"/>
              <a:t>Пример календарно-тематического планирования в комплексно-тематической и интегрированной модели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A9F80107-83A1-41B3-A94E-4296D4FA1E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tretch/>
        </p:blipFill>
        <p:spPr>
          <a:xfrm>
            <a:off x="609600" y="2315815"/>
            <a:ext cx="6348413" cy="357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7497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219DF4-4BBC-4F29-9DE2-D08CB362C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621" y="149290"/>
            <a:ext cx="8780106" cy="1781110"/>
          </a:xfrm>
        </p:spPr>
        <p:txBody>
          <a:bodyPr>
            <a:normAutofit/>
          </a:bodyPr>
          <a:lstStyle/>
          <a:p>
            <a:r>
              <a:rPr lang="ru-RU" sz="2800" dirty="0"/>
              <a:t>Пример календарно-тематического планирования в предметно-средовой и ситуативной модели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3BB34296-D4DE-46A2-95D7-925DB5A6F2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412" t="5698" r="16861" b="4680"/>
          <a:stretch/>
        </p:blipFill>
        <p:spPr>
          <a:xfrm>
            <a:off x="1091681" y="1651332"/>
            <a:ext cx="6204857" cy="4687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2868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E539756-837C-48CD-A1FA-F4DC02B96F71}"/>
              </a:ext>
            </a:extLst>
          </p:cNvPr>
          <p:cNvSpPr/>
          <p:nvPr/>
        </p:nvSpPr>
        <p:spPr>
          <a:xfrm>
            <a:off x="525623" y="2160590"/>
            <a:ext cx="839444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Воспитателями разрабатывается на каждый день</a:t>
            </a:r>
          </a:p>
          <a:p>
            <a:r>
              <a:rPr lang="ru-RU" dirty="0"/>
              <a:t>• содержание утренней гимнастики (на основе картотеки);</a:t>
            </a:r>
          </a:p>
          <a:p>
            <a:r>
              <a:rPr lang="ru-RU" dirty="0"/>
              <a:t>• 1-2 вида детской групповой и 2-3 вида подгрупповой активности таким образом, чтобы в течение недели охватить все образовательные области (на основе картотеки);</a:t>
            </a:r>
          </a:p>
          <a:p>
            <a:r>
              <a:rPr lang="ru-RU" dirty="0"/>
              <a:t>• включение в процесс совместной образовательной деятельности в режиме дня 3-4 педагогических ситуаций-иллюстраций или упражнений, оценок или проблемных ситуаций;</a:t>
            </a:r>
          </a:p>
          <a:p>
            <a:r>
              <a:rPr lang="ru-RU" dirty="0"/>
              <a:t>• содержание прогулок (на основе картотеки);</a:t>
            </a:r>
          </a:p>
          <a:p>
            <a:r>
              <a:rPr lang="ru-RU" dirty="0"/>
              <a:t>• содержание индивидуальной работы с детьми в первую и вторую половины дня (по 15 минут, от 2-3 до 5-6 детей).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7580806-3CF5-4454-92F5-6DF7D4FD0BD5}"/>
              </a:ext>
            </a:extLst>
          </p:cNvPr>
          <p:cNvSpPr/>
          <p:nvPr/>
        </p:nvSpPr>
        <p:spPr>
          <a:xfrm>
            <a:off x="525622" y="504052"/>
            <a:ext cx="824515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Календарно-тематическое планирование в предметно-средовой и ситуативной модели</a:t>
            </a:r>
          </a:p>
        </p:txBody>
      </p:sp>
    </p:spTree>
    <p:extLst>
      <p:ext uri="{BB962C8B-B14F-4D97-AF65-F5344CB8AC3E}">
        <p14:creationId xmlns:p14="http://schemas.microsoft.com/office/powerpoint/2010/main" val="16726480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BC818D-A3E5-42C2-9E69-80BEFA02F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282" y="609600"/>
            <a:ext cx="7725747" cy="1320800"/>
          </a:xfrm>
        </p:spPr>
        <p:txBody>
          <a:bodyPr>
            <a:normAutofit fontScale="90000"/>
          </a:bodyPr>
          <a:lstStyle/>
          <a:p>
            <a:r>
              <a:rPr lang="ru-RU" dirty="0"/>
              <a:t>Модульное планирование культурных практик на основе пиктографических схем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41187BD8-B539-4908-B14A-3D8021A1B2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195" t="23726" r="24356" b="24800"/>
          <a:stretch/>
        </p:blipFill>
        <p:spPr>
          <a:xfrm>
            <a:off x="83976" y="3069771"/>
            <a:ext cx="6354146" cy="3720588"/>
          </a:xfrm>
          <a:prstGeom prst="rect">
            <a:avLst/>
          </a:prstGeom>
        </p:spPr>
      </p:pic>
      <p:pic>
        <p:nvPicPr>
          <p:cNvPr id="2050" name="Picture 2" descr="http://shkolarossii.ru/sites/default/files/2778256.jpg">
            <a:extLst>
              <a:ext uri="{FF2B5EF4-FFF2-40B4-BE49-F238E27FC236}">
                <a16:creationId xmlns:a16="http://schemas.microsoft.com/office/drawing/2014/main" id="{485751B6-F80F-409E-BDF5-6F50792CEA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857" y="1715885"/>
            <a:ext cx="2715208" cy="346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36394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CB0826B0-82BC-4951-BDB1-9D4F35443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400" b="1" dirty="0"/>
              <a:t>Технологическая карта, регламентирующая планирование образовательной деятельности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15949869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0F0461-92E8-4E8C-AD2C-6376C49FC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400" dirty="0"/>
              <a:t>Что такое технологическая карта?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5AFAF4F-4076-4FE8-AC07-6C3277F1E0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algn="just"/>
            <a:r>
              <a:rPr lang="ru-RU" sz="3600" dirty="0"/>
              <a:t>Технологическая карта  - описание процесса в виде пошаговой, поэтапной последовательности действий с указанием применяемых средств, обязательно указываются цели, задачи и образовательные результаты.</a:t>
            </a:r>
          </a:p>
        </p:txBody>
      </p:sp>
    </p:spTree>
    <p:extLst>
      <p:ext uri="{BB962C8B-B14F-4D97-AF65-F5344CB8AC3E}">
        <p14:creationId xmlns:p14="http://schemas.microsoft.com/office/powerpoint/2010/main" val="30529005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fs00.infourok.ru/images/doc/232/78120/2/img4.jpg">
            <a:extLst>
              <a:ext uri="{FF2B5EF4-FFF2-40B4-BE49-F238E27FC236}">
                <a16:creationId xmlns:a16="http://schemas.microsoft.com/office/drawing/2014/main" id="{404CB02A-904F-4BB7-BAE0-07B812B1F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8645" cy="6913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26295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900igr.net/up/datas/201018/014.jpg">
            <a:extLst>
              <a:ext uri="{FF2B5EF4-FFF2-40B4-BE49-F238E27FC236}">
                <a16:creationId xmlns:a16="http://schemas.microsoft.com/office/drawing/2014/main" id="{B4EC7B6C-413B-4D76-BB57-FC5C604CA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19113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900igr.net/up/datas/257543/024.jpg">
            <a:extLst>
              <a:ext uri="{FF2B5EF4-FFF2-40B4-BE49-F238E27FC236}">
                <a16:creationId xmlns:a16="http://schemas.microsoft.com/office/drawing/2014/main" id="{7B7AF0C9-1A07-4079-A163-CD73AB6FD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88331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FFE3D1-FDE2-4A15-BAE4-FA64FAF88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dirty="0"/>
              <a:t>Примеры технологических карт образовательной деятельности в ДОУ</a:t>
            </a:r>
          </a:p>
        </p:txBody>
      </p:sp>
      <p:pic>
        <p:nvPicPr>
          <p:cNvPr id="1026" name="Picture 2" descr="https://www.uchmag.ru/upload/catalog/posob/_/s/_s_i-6310_1_/cover_image_big.jpg">
            <a:extLst>
              <a:ext uri="{FF2B5EF4-FFF2-40B4-BE49-F238E27FC236}">
                <a16:creationId xmlns:a16="http://schemas.microsoft.com/office/drawing/2014/main" id="{251B8B53-3768-4F65-8141-0B15594C3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83" y="1790658"/>
            <a:ext cx="2586679" cy="3630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tatic-eu.insales.ru/images/products/1/2368/25037120/%D0%94226.jpg">
            <a:extLst>
              <a:ext uri="{FF2B5EF4-FFF2-40B4-BE49-F238E27FC236}">
                <a16:creationId xmlns:a16="http://schemas.microsoft.com/office/drawing/2014/main" id="{F13913CE-3172-478E-9C53-3D6530447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028" y="3004457"/>
            <a:ext cx="2586678" cy="3670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tatic-eu.insales.ru/images/products/1/3251/57650355/%D0%90939.jpg">
            <a:extLst>
              <a:ext uri="{FF2B5EF4-FFF2-40B4-BE49-F238E27FC236}">
                <a16:creationId xmlns:a16="http://schemas.microsoft.com/office/drawing/2014/main" id="{CBE5FD35-7CDF-4D1A-B974-DD15EDBD4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240" y="1744620"/>
            <a:ext cx="2804782" cy="4030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14792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054F7C-B655-41CE-B24A-E5466FDEE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Виды планирования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1CD440BA-7869-4E40-9CD4-67CE26317C6F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945500" y="2164703"/>
          <a:ext cx="6011811" cy="35868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19F75316-A8FE-4105-B56C-9B5A96593368}"/>
              </a:ext>
            </a:extLst>
          </p:cNvPr>
          <p:cNvSpPr txBox="1"/>
          <p:nvPr/>
        </p:nvSpPr>
        <p:spPr>
          <a:xfrm>
            <a:off x="911288" y="5331724"/>
            <a:ext cx="63477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Наиболее популярными являются:</a:t>
            </a:r>
          </a:p>
          <a:p>
            <a:r>
              <a:rPr lang="ru-RU" dirty="0"/>
              <a:t>Перспективное = Рабочая программа.</a:t>
            </a:r>
          </a:p>
          <a:p>
            <a:r>
              <a:rPr lang="ru-RU" dirty="0"/>
              <a:t>Календарно-тематическое, включающее в себя ежедневное планирование.</a:t>
            </a:r>
          </a:p>
        </p:txBody>
      </p:sp>
    </p:spTree>
    <p:extLst>
      <p:ext uri="{BB962C8B-B14F-4D97-AF65-F5344CB8AC3E}">
        <p14:creationId xmlns:p14="http://schemas.microsoft.com/office/powerpoint/2010/main" val="21163065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677793B-33EB-4986-92DD-FA786CD1E7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630" y="87668"/>
            <a:ext cx="8048625" cy="649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6947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melkie.net/wp-content/uploads/2018/02/tehnologicheskaya-karta-zanyatiya-logopeda.jpg">
            <a:extLst>
              <a:ext uri="{FF2B5EF4-FFF2-40B4-BE49-F238E27FC236}">
                <a16:creationId xmlns:a16="http://schemas.microsoft.com/office/drawing/2014/main" id="{12716AE1-4218-49C5-86BF-5B48B5241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3981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271850-FD2B-47B5-A269-18F78EC5F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«Как подготовить технологическую карту?»</a:t>
            </a:r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74B533A-C215-4CF0-A5F5-8292D83FA371}"/>
              </a:ext>
            </a:extLst>
          </p:cNvPr>
          <p:cNvSpPr/>
          <p:nvPr/>
        </p:nvSpPr>
        <p:spPr>
          <a:xfrm>
            <a:off x="633845" y="1691322"/>
            <a:ext cx="806228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Helvetica Neue"/>
              </a:rPr>
              <a:t>Определение темы и ведущей педагогической технологии</a:t>
            </a:r>
            <a:br>
              <a:rPr lang="ru-RU" dirty="0"/>
            </a:br>
            <a:r>
              <a:rPr lang="ru-RU" dirty="0">
                <a:solidFill>
                  <a:srgbClr val="000000"/>
                </a:solidFill>
                <a:latin typeface="Helvetica Neue"/>
              </a:rPr>
              <a:t>1. Четко определить и сформулировать тему (придумать соответствующее название). Отдельно тема для педагога и детей или тема для детей, как основная.</a:t>
            </a:r>
            <a:br>
              <a:rPr lang="ru-RU" dirty="0"/>
            </a:br>
            <a:r>
              <a:rPr lang="ru-RU" dirty="0">
                <a:solidFill>
                  <a:srgbClr val="000000"/>
                </a:solidFill>
                <a:latin typeface="Helvetica Neue"/>
              </a:rPr>
              <a:t>2.Определить место темы (обучающее/итоговое).</a:t>
            </a:r>
            <a:br>
              <a:rPr lang="ru-RU" dirty="0"/>
            </a:br>
            <a:r>
              <a:rPr lang="ru-RU" dirty="0">
                <a:solidFill>
                  <a:srgbClr val="000000"/>
                </a:solidFill>
                <a:latin typeface="Helvetica Neue"/>
              </a:rPr>
              <a:t>3. Определить ведущие понятия, на которые опирается данная НОД (интеграция, виды деятельности, вид, форма).</a:t>
            </a: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2AE2744-4628-413B-A039-9580F1CD2B50}"/>
              </a:ext>
            </a:extLst>
          </p:cNvPr>
          <p:cNvSpPr/>
          <p:nvPr/>
        </p:nvSpPr>
        <p:spPr>
          <a:xfrm>
            <a:off x="633845" y="3924897"/>
            <a:ext cx="822090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Helvetica Neue"/>
              </a:rPr>
              <a:t>II. Определение цели</a:t>
            </a:r>
            <a:br>
              <a:rPr lang="ru-RU" dirty="0"/>
            </a:br>
            <a:r>
              <a:rPr lang="ru-RU" dirty="0">
                <a:solidFill>
                  <a:srgbClr val="000000"/>
                </a:solidFill>
                <a:latin typeface="Helvetica Neue"/>
              </a:rPr>
              <a:t>Определить целевую установку НОД— для себя и для детей, понять, зачем данное НОД вообще нужно. </a:t>
            </a:r>
          </a:p>
        </p:txBody>
      </p:sp>
    </p:spTree>
    <p:extLst>
      <p:ext uri="{BB962C8B-B14F-4D97-AF65-F5344CB8AC3E}">
        <p14:creationId xmlns:p14="http://schemas.microsoft.com/office/powerpoint/2010/main" val="16167523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355FA2-9502-4AB0-8939-F6FB876D3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«Как подготовить технологическую карту?»</a:t>
            </a: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A9B6AEE-8AD6-498D-BB15-61BDA1813C40}"/>
              </a:ext>
            </a:extLst>
          </p:cNvPr>
          <p:cNvSpPr/>
          <p:nvPr/>
        </p:nvSpPr>
        <p:spPr>
          <a:xfrm>
            <a:off x="531845" y="1959945"/>
            <a:ext cx="79887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Helvetica Neue"/>
              </a:rPr>
              <a:t>III. Планирование материала</a:t>
            </a:r>
            <a:br>
              <a:rPr lang="ru-RU" dirty="0"/>
            </a:br>
            <a:r>
              <a:rPr lang="ru-RU" b="1" dirty="0">
                <a:solidFill>
                  <a:srgbClr val="000000"/>
                </a:solidFill>
                <a:latin typeface="Helvetica Neue"/>
              </a:rPr>
              <a:t>1.</a:t>
            </a:r>
            <a:r>
              <a:rPr lang="ru-RU" dirty="0">
                <a:solidFill>
                  <a:srgbClr val="000000"/>
                </a:solidFill>
                <a:latin typeface="Helvetica Neue"/>
              </a:rPr>
              <a:t> Подобрать литературу по теме. Отобрать из доступного материала только тот, который соответствует цели, и решает задачи наиболее простым способом.</a:t>
            </a:r>
            <a:br>
              <a:rPr lang="ru-RU" dirty="0"/>
            </a:br>
            <a:r>
              <a:rPr lang="ru-RU" b="1" dirty="0">
                <a:solidFill>
                  <a:srgbClr val="000000"/>
                </a:solidFill>
                <a:latin typeface="Helvetica Neue"/>
              </a:rPr>
              <a:t>2.</a:t>
            </a:r>
            <a:r>
              <a:rPr lang="ru-RU" dirty="0">
                <a:solidFill>
                  <a:srgbClr val="000000"/>
                </a:solidFill>
                <a:latin typeface="Helvetica Neue"/>
              </a:rPr>
              <a:t> Продумать мотивацию, проблемную ситуацию – 1 этап</a:t>
            </a:r>
            <a:br>
              <a:rPr lang="ru-RU" dirty="0"/>
            </a:br>
            <a:r>
              <a:rPr lang="ru-RU" b="1" dirty="0">
                <a:solidFill>
                  <a:srgbClr val="000000"/>
                </a:solidFill>
                <a:latin typeface="Helvetica Neue"/>
              </a:rPr>
              <a:t>3.</a:t>
            </a:r>
            <a:r>
              <a:rPr lang="ru-RU" dirty="0">
                <a:solidFill>
                  <a:srgbClr val="000000"/>
                </a:solidFill>
                <a:latin typeface="Helvetica Neue"/>
              </a:rPr>
              <a:t> Подобрать интересные игровые задания, функциями которых является:</a:t>
            </a:r>
            <a:br>
              <a:rPr lang="ru-RU" dirty="0"/>
            </a:br>
            <a:r>
              <a:rPr lang="ru-RU" dirty="0">
                <a:solidFill>
                  <a:srgbClr val="000000"/>
                </a:solidFill>
                <a:latin typeface="Helvetica Neue"/>
              </a:rPr>
              <a:t>• узнавание нового материала,</a:t>
            </a:r>
            <a:br>
              <a:rPr lang="ru-RU" dirty="0"/>
            </a:br>
            <a:r>
              <a:rPr lang="ru-RU" dirty="0">
                <a:solidFill>
                  <a:srgbClr val="000000"/>
                </a:solidFill>
                <a:latin typeface="Helvetica Neue"/>
              </a:rPr>
              <a:t>• воспроизведение,</a:t>
            </a:r>
            <a:br>
              <a:rPr lang="ru-RU" dirty="0"/>
            </a:br>
            <a:r>
              <a:rPr lang="ru-RU" dirty="0">
                <a:solidFill>
                  <a:srgbClr val="000000"/>
                </a:solidFill>
                <a:latin typeface="Helvetica Neue"/>
              </a:rPr>
              <a:t>• творческий подход к заданию.</a:t>
            </a:r>
            <a:br>
              <a:rPr lang="ru-RU" dirty="0"/>
            </a:br>
            <a:r>
              <a:rPr lang="ru-RU" b="1" dirty="0">
                <a:solidFill>
                  <a:srgbClr val="000000"/>
                </a:solidFill>
                <a:latin typeface="Helvetica Neue"/>
              </a:rPr>
              <a:t>4.</a:t>
            </a:r>
            <a:r>
              <a:rPr lang="ru-RU" dirty="0">
                <a:solidFill>
                  <a:srgbClr val="000000"/>
                </a:solidFill>
                <a:latin typeface="Helvetica Neue"/>
              </a:rPr>
              <a:t> Упорядочить игровые задания в соответствии с принципом «от простого к сложному».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1358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355FA2-9502-4AB0-8939-F6FB876D3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«Как подготовить технологическую карту?»</a:t>
            </a:r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304B199-2E76-4FBA-9B05-A938288093D0}"/>
              </a:ext>
            </a:extLst>
          </p:cNvPr>
          <p:cNvSpPr/>
          <p:nvPr/>
        </p:nvSpPr>
        <p:spPr>
          <a:xfrm>
            <a:off x="410546" y="1211063"/>
            <a:ext cx="79887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IV. Продумывание «изюминки» НОД</a:t>
            </a:r>
            <a:br>
              <a:rPr lang="ru-RU" dirty="0"/>
            </a:br>
            <a:r>
              <a:rPr lang="ru-RU" dirty="0"/>
              <a:t>Каждая НОД должно содержать что-то, что вызовет удивление, изумление, восторг, одним словом, то, что дети будут помнить. При этом важно учесть возраст детей.</a:t>
            </a:r>
            <a:br>
              <a:rPr lang="ru-RU" dirty="0"/>
            </a:br>
            <a:r>
              <a:rPr lang="ru-RU" dirty="0"/>
              <a:t>Это может быть интересный факт, неожиданное открытие, красивый опыт, нестандартный подход к уже известному.</a:t>
            </a:r>
          </a:p>
          <a:p>
            <a:r>
              <a:rPr lang="ru-RU" b="1" dirty="0"/>
              <a:t>V. Группировка отобранного материала</a:t>
            </a:r>
            <a:br>
              <a:rPr lang="ru-RU" dirty="0"/>
            </a:br>
            <a:r>
              <a:rPr lang="ru-RU" dirty="0"/>
              <a:t>Для этого продумать, в какой последовательности будет организована работа с отобранным материалом, как будет осуществлена смена видов деятельности.</a:t>
            </a:r>
            <a:br>
              <a:rPr lang="ru-RU" dirty="0"/>
            </a:br>
            <a:r>
              <a:rPr lang="ru-RU" dirty="0"/>
              <a:t>Главное при группировке — умение найти такую форму организации занятия, которая вызовет повышенную активность детей, а не пассивное восприятие нового.</a:t>
            </a:r>
            <a:r>
              <a:rPr lang="ru-RU" b="1" dirty="0"/>
              <a:t> </a:t>
            </a:r>
          </a:p>
          <a:p>
            <a:r>
              <a:rPr lang="ru-RU" b="1" dirty="0"/>
              <a:t>VI. Планирование контроля за деятельностью детей</a:t>
            </a:r>
            <a:br>
              <a:rPr lang="ru-RU" dirty="0"/>
            </a:br>
            <a:r>
              <a:rPr lang="ru-RU" dirty="0"/>
              <a:t>Продумать:</a:t>
            </a:r>
            <a:br>
              <a:rPr lang="ru-RU" dirty="0"/>
            </a:br>
            <a:r>
              <a:rPr lang="ru-RU" dirty="0"/>
              <a:t>• что контролировать,</a:t>
            </a:r>
            <a:br>
              <a:rPr lang="ru-RU" dirty="0"/>
            </a:br>
            <a:r>
              <a:rPr lang="ru-RU" dirty="0"/>
              <a:t>• как контролировать,</a:t>
            </a:r>
            <a:br>
              <a:rPr lang="ru-RU" dirty="0"/>
            </a:br>
            <a:r>
              <a:rPr lang="ru-RU" dirty="0"/>
              <a:t>• как использовать результаты контроля.</a:t>
            </a:r>
            <a:br>
              <a:rPr lang="ru-RU" dirty="0"/>
            </a:br>
            <a:r>
              <a:rPr lang="ru-RU" b="1" i="1" dirty="0"/>
              <a:t>Не забывать:</a:t>
            </a:r>
            <a:r>
              <a:rPr lang="ru-RU" dirty="0"/>
              <a:t> чем чаще контролируется работа всех, тем легче увидеть типичные ошибки и затруднения, показать дошкольникам подлинный интерес педагога к их работе.</a:t>
            </a:r>
            <a:br>
              <a:rPr lang="ru-RU" dirty="0"/>
            </a:br>
            <a:br>
              <a:rPr lang="ru-RU" dirty="0"/>
            </a:br>
            <a:r>
              <a:rPr lang="ru-RU" dirty="0">
                <a:solidFill>
                  <a:srgbClr val="000000"/>
                </a:solidFill>
                <a:latin typeface="Helvetica Neue"/>
              </a:rPr>
              <a:t>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69192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355FA2-9502-4AB0-8939-F6FB876D3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«Как подготовить технологическую карту?»</a:t>
            </a:r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9BA2551-0A1E-4B47-B15B-7B803D5A0C17}"/>
              </a:ext>
            </a:extLst>
          </p:cNvPr>
          <p:cNvSpPr/>
          <p:nvPr/>
        </p:nvSpPr>
        <p:spPr>
          <a:xfrm>
            <a:off x="531845" y="1296956"/>
            <a:ext cx="831357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Helvetica Neue"/>
              </a:rPr>
              <a:t>VII. Определение образовательных результатов</a:t>
            </a:r>
          </a:p>
          <a:p>
            <a:r>
              <a:rPr lang="ru-RU" dirty="0">
                <a:solidFill>
                  <a:srgbClr val="000000"/>
                </a:solidFill>
                <a:latin typeface="Helvetica Neue"/>
              </a:rPr>
              <a:t>Для каждого элемента образовательной деятельности определить свой образовательный результат.</a:t>
            </a:r>
          </a:p>
          <a:p>
            <a:endParaRPr lang="en-US" dirty="0">
              <a:solidFill>
                <a:srgbClr val="000000"/>
              </a:solidFill>
              <a:latin typeface="Helvetica Neue"/>
            </a:endParaRPr>
          </a:p>
          <a:p>
            <a:r>
              <a:rPr lang="en-US" b="1" dirty="0">
                <a:solidFill>
                  <a:srgbClr val="000000"/>
                </a:solidFill>
                <a:latin typeface="Helvetica Neue"/>
              </a:rPr>
              <a:t>V</a:t>
            </a:r>
            <a:r>
              <a:rPr lang="ru-RU" b="1" dirty="0">
                <a:solidFill>
                  <a:srgbClr val="000000"/>
                </a:solidFill>
                <a:latin typeface="Helvetica Neue"/>
              </a:rPr>
              <a:t>I</a:t>
            </a:r>
            <a:r>
              <a:rPr lang="en-US" b="1" dirty="0">
                <a:solidFill>
                  <a:srgbClr val="000000"/>
                </a:solidFill>
                <a:latin typeface="Helvetica Neue"/>
              </a:rPr>
              <a:t>I</a:t>
            </a:r>
            <a:r>
              <a:rPr lang="ru-RU" b="1" dirty="0">
                <a:solidFill>
                  <a:srgbClr val="000000"/>
                </a:solidFill>
                <a:latin typeface="Helvetica Neue"/>
              </a:rPr>
              <a:t>I. Определение задач</a:t>
            </a:r>
            <a:endParaRPr lang="ru-RU" dirty="0">
              <a:solidFill>
                <a:srgbClr val="000000"/>
              </a:solidFill>
              <a:latin typeface="Helvetica Neue"/>
            </a:endParaRPr>
          </a:p>
          <a:p>
            <a:r>
              <a:rPr lang="ru-RU" dirty="0">
                <a:solidFill>
                  <a:srgbClr val="000000"/>
                </a:solidFill>
                <a:latin typeface="Helvetica Neue"/>
              </a:rPr>
              <a:t>Обобщить образовательные результаты и обозначить обучающую, развивающую и воспитывающую функцию НОД (триединство задач).</a:t>
            </a:r>
          </a:p>
          <a:p>
            <a:r>
              <a:rPr lang="ru-RU" dirty="0">
                <a:solidFill>
                  <a:srgbClr val="000000"/>
                </a:solidFill>
                <a:latin typeface="Helvetica Neue"/>
              </a:rPr>
              <a:t>При необходимости внести изменения в технологическую карту.</a:t>
            </a:r>
            <a:endParaRPr lang="ru-RU" dirty="0"/>
          </a:p>
          <a:p>
            <a:endParaRPr lang="ru-RU" dirty="0">
              <a:solidFill>
                <a:srgbClr val="000000"/>
              </a:solidFill>
              <a:latin typeface="Helvetica Neue"/>
            </a:endParaRPr>
          </a:p>
          <a:p>
            <a:r>
              <a:rPr lang="en-US" b="1" dirty="0">
                <a:solidFill>
                  <a:srgbClr val="000000"/>
                </a:solidFill>
                <a:latin typeface="Helvetica Neue"/>
              </a:rPr>
              <a:t>IX</a:t>
            </a:r>
            <a:r>
              <a:rPr lang="ru-RU" b="1" dirty="0">
                <a:solidFill>
                  <a:srgbClr val="000000"/>
                </a:solidFill>
                <a:latin typeface="Helvetica Neue"/>
              </a:rPr>
              <a:t>.Подготовка оборудования</a:t>
            </a:r>
            <a:br>
              <a:rPr lang="ru-RU" dirty="0"/>
            </a:br>
            <a:r>
              <a:rPr lang="ru-RU" dirty="0">
                <a:solidFill>
                  <a:srgbClr val="000000"/>
                </a:solidFill>
                <a:latin typeface="Helvetica Neue"/>
              </a:rPr>
              <a:t>Составить список необходимых </a:t>
            </a:r>
            <a:r>
              <a:rPr lang="ru-RU" dirty="0" err="1">
                <a:solidFill>
                  <a:srgbClr val="000000"/>
                </a:solidFill>
                <a:latin typeface="Helvetica Neue"/>
              </a:rPr>
              <a:t>учебно</a:t>
            </a:r>
            <a:r>
              <a:rPr lang="ru-RU" dirty="0">
                <a:solidFill>
                  <a:srgbClr val="000000"/>
                </a:solidFill>
                <a:latin typeface="Helvetica Neue"/>
              </a:rPr>
              <a:t> - наглядных пособий, ТСО, ИКТ.</a:t>
            </a:r>
          </a:p>
          <a:p>
            <a:r>
              <a:rPr lang="ru-RU" dirty="0">
                <a:solidFill>
                  <a:srgbClr val="000000"/>
                </a:solidFill>
                <a:latin typeface="Helvetica Neue"/>
              </a:rPr>
              <a:t>Проверить по всем элементам образовательной деятельности.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04503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B8D500C0-D41F-4BA9-8C91-29206FB06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«ЗА» и «ПРОТИВ»: программное содержание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D6BE9E1-AE7E-4207-A708-9E9AC8C79B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Конспект: против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B4EC8281-2B12-4874-9256-3F88974B4A2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/>
              <a:t>Сначала пишут программное содержание, затем при написании конспекта часто возникают новые задачи, которые «забывают» включить в ПС.</a:t>
            </a:r>
          </a:p>
          <a:p>
            <a:r>
              <a:rPr lang="ru-RU" dirty="0"/>
              <a:t>В тексте конспекта легко «потерять» задачи.</a:t>
            </a:r>
          </a:p>
          <a:p>
            <a:r>
              <a:rPr lang="ru-RU" dirty="0"/>
              <a:t>Формальное отношение к задачам.</a:t>
            </a:r>
          </a:p>
          <a:p>
            <a:r>
              <a:rPr lang="ru-RU" dirty="0"/>
              <a:t>ПС определены требованиями программы</a:t>
            </a:r>
          </a:p>
          <a:p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E14B0BFF-10BC-4624-BF23-B63F46B7E7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/>
              <a:t>Технологическая карта: за</a:t>
            </a: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B2519792-720B-4A77-98DF-76525DD67CC2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/>
              <a:t>Программное содержание полностью соответствует промежуточным образовательным результатам.</a:t>
            </a:r>
          </a:p>
          <a:p>
            <a:r>
              <a:rPr lang="ru-RU" dirty="0"/>
              <a:t>Неформальное отношение к задачам (задачи определяются как условия).</a:t>
            </a:r>
          </a:p>
          <a:p>
            <a:r>
              <a:rPr lang="ru-RU" dirty="0"/>
              <a:t>ПС определены требованиями стандарта</a:t>
            </a:r>
          </a:p>
        </p:txBody>
      </p:sp>
    </p:spTree>
    <p:extLst>
      <p:ext uri="{BB962C8B-B14F-4D97-AF65-F5344CB8AC3E}">
        <p14:creationId xmlns:p14="http://schemas.microsoft.com/office/powerpoint/2010/main" val="23809036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B8D500C0-D41F-4BA9-8C91-29206FB06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«ЗА» и «ПРОТИВ»: основное содержание – метод описания, приемы деятельности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D6BE9E1-AE7E-4207-A708-9E9AC8C79B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Конспект: «против»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B4EC8281-2B12-4874-9256-3F88974B4A2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/>
              <a:t>Объяснительно-иллюстративный </a:t>
            </a:r>
          </a:p>
          <a:p>
            <a:pPr marL="0" indent="0">
              <a:buNone/>
            </a:pPr>
            <a:r>
              <a:rPr lang="ru-RU" dirty="0"/>
              <a:t>(трудно использовать во время образовательной деятельности)</a:t>
            </a:r>
          </a:p>
          <a:p>
            <a:pPr marL="0" indent="0">
              <a:buNone/>
            </a:pPr>
            <a:r>
              <a:rPr lang="ru-RU" dirty="0"/>
              <a:t>Приемы деятельности – стихийно, не осознаны</a:t>
            </a:r>
          </a:p>
          <a:p>
            <a:pPr marL="0" indent="0">
              <a:buNone/>
            </a:pPr>
            <a:r>
              <a:rPr lang="ru-RU" b="1" dirty="0"/>
              <a:t>Конспект: «за»</a:t>
            </a:r>
          </a:p>
          <a:p>
            <a:pPr marL="0" indent="0">
              <a:buNone/>
            </a:pPr>
            <a:r>
              <a:rPr lang="ru-RU" dirty="0"/>
              <a:t>Удобно для тех педагогов, которым необходимо следить за своей речью или необходим пример правильных формулировок.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E14B0BFF-10BC-4624-BF23-B63F46B7E7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/>
              <a:t>Технологическая карта «ЗА»: </a:t>
            </a: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B2519792-720B-4A77-98DF-76525DD67CC2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/>
              <a:t>Структурно-логический, проектный.</a:t>
            </a:r>
          </a:p>
          <a:p>
            <a:r>
              <a:rPr lang="ru-RU" dirty="0"/>
              <a:t>(удобно ориентироваться прямо во время образовательной деятельности).</a:t>
            </a:r>
          </a:p>
          <a:p>
            <a:r>
              <a:rPr lang="ru-RU" dirty="0"/>
              <a:t>Приемы деятельности –  запланированы</a:t>
            </a:r>
          </a:p>
          <a:p>
            <a:pPr marL="0" indent="0">
              <a:buNone/>
            </a:pPr>
            <a:r>
              <a:rPr lang="ru-RU" b="1" dirty="0"/>
              <a:t>Технологическая карта «против»: </a:t>
            </a:r>
          </a:p>
          <a:p>
            <a:r>
              <a:rPr lang="ru-RU" dirty="0"/>
              <a:t>Обычно нет подробного описания речи педагога и детей (могут быть трудности у педагогов, которые недостаточно хорошо владеют педагогической лексикой)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15771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B8D500C0-D41F-4BA9-8C91-29206FB06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«ЗА» и «ПРОТИВ»: особенность проектирования, средства проектирования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D6BE9E1-AE7E-4207-A708-9E9AC8C79B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Конспект: «против»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B4EC8281-2B12-4874-9256-3F88974B4A2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/>
              <a:t>По видам деятельности педагога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Можно составить конспект с пассивным содержанием для детей</a:t>
            </a:r>
          </a:p>
          <a:p>
            <a:pPr marL="0" indent="0">
              <a:buNone/>
            </a:pPr>
            <a:r>
              <a:rPr lang="ru-RU" dirty="0"/>
              <a:t>Текстовое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E14B0BFF-10BC-4624-BF23-B63F46B7E7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/>
              <a:t>Технологическая карта «ЗА»: </a:t>
            </a: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B2519792-720B-4A77-98DF-76525DD67CC2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По видам деятельности педагога и обучающихся</a:t>
            </a:r>
          </a:p>
          <a:p>
            <a:endParaRPr lang="ru-RU" dirty="0"/>
          </a:p>
          <a:p>
            <a:r>
              <a:rPr lang="ru-RU" dirty="0"/>
              <a:t>Контроль активности детей.</a:t>
            </a:r>
          </a:p>
          <a:p>
            <a:endParaRPr lang="ru-RU" dirty="0"/>
          </a:p>
          <a:p>
            <a:r>
              <a:rPr lang="ru-RU" dirty="0"/>
              <a:t>Табличное, может быть графическое и символьное</a:t>
            </a:r>
          </a:p>
        </p:txBody>
      </p:sp>
    </p:spTree>
    <p:extLst>
      <p:ext uri="{BB962C8B-B14F-4D97-AF65-F5344CB8AC3E}">
        <p14:creationId xmlns:p14="http://schemas.microsoft.com/office/powerpoint/2010/main" val="23536786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B8D500C0-D41F-4BA9-8C91-29206FB06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«ЗА» и «ПРОТИВ»: используемые средства обучения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D6BE9E1-AE7E-4207-A708-9E9AC8C79B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Конспект: «против»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B4EC8281-2B12-4874-9256-3F88974B4A2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/>
              <a:t>Легко «потерять» элементы РППС.</a:t>
            </a:r>
          </a:p>
          <a:p>
            <a:pPr marL="0" indent="0">
              <a:buNone/>
            </a:pPr>
            <a:r>
              <a:rPr lang="ru-RU" dirty="0"/>
              <a:t>Трудно, не перечитывая весь конспект, определить на каком этапе образовательной деятельности нужно какое пособие.</a:t>
            </a:r>
          </a:p>
          <a:p>
            <a:pPr marL="0" indent="0">
              <a:buNone/>
            </a:pPr>
            <a:r>
              <a:rPr lang="ru-RU" dirty="0"/>
              <a:t>Часто отсутствует указание на расположение детей.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E14B0BFF-10BC-4624-BF23-B63F46B7E7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/>
              <a:t>Технологическая карта «ЗА»: </a:t>
            </a: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B2519792-720B-4A77-98DF-76525DD67CC2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По каждому элементу деятельности легко определить необходимые условия РППС и расположение детей.</a:t>
            </a:r>
          </a:p>
        </p:txBody>
      </p:sp>
    </p:spTree>
    <p:extLst>
      <p:ext uri="{BB962C8B-B14F-4D97-AF65-F5344CB8AC3E}">
        <p14:creationId xmlns:p14="http://schemas.microsoft.com/office/powerpoint/2010/main" val="2253926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6B4CA3-52D9-4E7B-ACFC-766B25BF9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/>
              <a:t>Требования к календарно-тематическому планированию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EFF0E8-B104-4D3F-BFE2-0D48C924B3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/>
              <a:t>обеспечение единства воспитательных, обучающих и развивающих задач образовательного процесса; </a:t>
            </a:r>
          </a:p>
          <a:p>
            <a:r>
              <a:rPr lang="ru-RU" dirty="0"/>
              <a:t>наличие элементов планирования индивидуального образовательного маршрута в календарно-тематическом планировании;</a:t>
            </a:r>
          </a:p>
          <a:p>
            <a:r>
              <a:rPr lang="ru-RU" dirty="0"/>
              <a:t>наличие блоков планирования совместной деятельности педагогов с детьми и самостоятельной деятельности обучающихся;</a:t>
            </a:r>
          </a:p>
          <a:p>
            <a:r>
              <a:rPr lang="ru-RU" dirty="0"/>
              <a:t>наличие блока ежедневного планирования работы с семьей, включающего в себя разнообразные формы работы).Требования к содержанию и оформлению рабочих программ и календарно-тематического планирования необходимо утвердить в Положении о рабочей программе педагога образовательной организации и Положении о календарно-тематическом планировании в Образовательном организации.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15726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B8D500C0-D41F-4BA9-8C91-29206FB06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«ЗА» и «ПРОТИВ»: дидактический подход и форма описания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D6BE9E1-AE7E-4207-A708-9E9AC8C79B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Конспект: «ЗА»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B4EC8281-2B12-4874-9256-3F88974B4A2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dirty="0"/>
              <a:t>Интеграция образовательных областей на основе некоторых элементов знания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b="1" dirty="0"/>
              <a:t>Конспект: «Против»</a:t>
            </a:r>
          </a:p>
          <a:p>
            <a:pPr marL="0" indent="0">
              <a:buNone/>
            </a:pPr>
            <a:r>
              <a:rPr lang="ru-RU" dirty="0"/>
              <a:t>Использование прямой или косвенной речи педагога (проблема вариативности)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E14B0BFF-10BC-4624-BF23-B63F46B7E7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/>
              <a:t>Технологическая карта «ЗА»: </a:t>
            </a: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B2519792-720B-4A77-98DF-76525DD67CC2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/>
              <a:t>Целостная картина мира – на основе реального использования жизненного опыта детей, знаний из разных образовательных областей.</a:t>
            </a:r>
          </a:p>
          <a:p>
            <a:endParaRPr lang="ru-RU" dirty="0"/>
          </a:p>
          <a:p>
            <a:r>
              <a:rPr lang="ru-RU" b="1" dirty="0"/>
              <a:t>Технологическая карта «ЗА» и «Против»: </a:t>
            </a:r>
          </a:p>
          <a:p>
            <a:r>
              <a:rPr lang="ru-RU" dirty="0"/>
              <a:t>Использование формулировок, четкое и лаконичное описание деятельности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91710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B8D500C0-D41F-4BA9-8C91-29206FB06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«ЗА» и «ПРОТИВ»: форма получения знаний и направленность обучения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D6BE9E1-AE7E-4207-A708-9E9AC8C79B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Конспект: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B4EC8281-2B12-4874-9256-3F88974B4A2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Дифференциация групповая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Форма получения знаний: индивидуальная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Направленность обучения: академическая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E14B0BFF-10BC-4624-BF23-B63F46B7E7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/>
              <a:t>Технологическая карта: </a:t>
            </a: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B2519792-720B-4A77-98DF-76525DD67CC2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ru-RU" dirty="0"/>
              <a:t>Дифференциация индивидуальная</a:t>
            </a:r>
          </a:p>
          <a:p>
            <a:endParaRPr lang="ru-RU" dirty="0"/>
          </a:p>
          <a:p>
            <a:r>
              <a:rPr lang="ru-RU" dirty="0"/>
              <a:t>Форма получения знаний: «учебное» сотрудничество</a:t>
            </a:r>
          </a:p>
          <a:p>
            <a:endParaRPr lang="ru-RU" dirty="0"/>
          </a:p>
          <a:p>
            <a:r>
              <a:rPr lang="ru-RU" dirty="0"/>
              <a:t>Направленность обучения: личностная</a:t>
            </a:r>
          </a:p>
        </p:txBody>
      </p:sp>
    </p:spTree>
    <p:extLst>
      <p:ext uri="{BB962C8B-B14F-4D97-AF65-F5344CB8AC3E}">
        <p14:creationId xmlns:p14="http://schemas.microsoft.com/office/powerpoint/2010/main" val="16603447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B8D500C0-D41F-4BA9-8C91-29206FB06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«ЗА» и «ПРОТИВ»: оценка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D6BE9E1-AE7E-4207-A708-9E9AC8C79B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Конспект: «против»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B4EC8281-2B12-4874-9256-3F88974B4A2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Педагогом результатов обученности, сравнение с предыдущими результатами.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Рефлексия только в конце.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E14B0BFF-10BC-4624-BF23-B63F46B7E7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/>
              <a:t>Технологическая карта «ЗА»: </a:t>
            </a: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B2519792-720B-4A77-98DF-76525DD67CC2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ru-RU" dirty="0"/>
              <a:t>Рефлексия.</a:t>
            </a:r>
          </a:p>
          <a:p>
            <a:r>
              <a:rPr lang="ru-RU" dirty="0"/>
              <a:t>Определение личностных результатов.</a:t>
            </a:r>
          </a:p>
          <a:p>
            <a:r>
              <a:rPr lang="ru-RU" dirty="0"/>
              <a:t>Возможность поэтапной рефлексии.</a:t>
            </a:r>
          </a:p>
        </p:txBody>
      </p:sp>
    </p:spTree>
    <p:extLst>
      <p:ext uri="{BB962C8B-B14F-4D97-AF65-F5344CB8AC3E}">
        <p14:creationId xmlns:p14="http://schemas.microsoft.com/office/powerpoint/2010/main" val="19516273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87912D97-6522-4781-8A92-60830BA31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Основное преимущество технологической карты</a:t>
            </a:r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id="{F0A14D24-C7F3-401F-8AF6-6B9D3319AA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000" dirty="0"/>
              <a:t>Четкая структура карты дает видение взаимосвязь этапов , методов, приемов образовательной </a:t>
            </a:r>
            <a:r>
              <a:rPr lang="ru-RU" sz="4000" dirty="0" err="1"/>
              <a:t>деятельости</a:t>
            </a:r>
            <a:r>
              <a:rPr lang="ru-RU" sz="4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015258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F006C2F0-F557-4851-979A-0AE8BAA0C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Практикум</a:t>
            </a:r>
          </a:p>
        </p:txBody>
      </p:sp>
      <p:pic>
        <p:nvPicPr>
          <p:cNvPr id="3074" name="Picture 2" descr="https://allnews.com.ua/wp-content/uploads/2015/06/126.jpg">
            <a:extLst>
              <a:ext uri="{FF2B5EF4-FFF2-40B4-BE49-F238E27FC236}">
                <a16:creationId xmlns:a16="http://schemas.microsoft.com/office/drawing/2014/main" id="{DC4BB8FC-9EB6-47D5-9F43-16DE5D1AE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455" y="1691322"/>
            <a:ext cx="7138475" cy="4266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99219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2FD1BC-27B8-4628-A178-9F8683A08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Календарное планирование воспитателей (виды планирования)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5DA4DC-BBD9-436E-8B7B-A8B5222A3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3009123"/>
            <a:ext cx="7315200" cy="4267200"/>
          </a:xfrm>
        </p:spPr>
        <p:txBody>
          <a:bodyPr/>
          <a:lstStyle/>
          <a:p>
            <a:r>
              <a:rPr lang="ru-RU" sz="1800" dirty="0"/>
              <a:t>Календарно-тематическое (период планирования 1-2 недели): определяет порядок реализации образовательной работы, формы, методы и средства; описывает организованную, совместную и самостоятельную деятельность обучающихся, работу с родителями в рамках конкретной темы образовательной деятельности;</a:t>
            </a:r>
          </a:p>
          <a:p>
            <a:r>
              <a:rPr lang="ru-RU" sz="1800" dirty="0"/>
              <a:t>Перспективно-календарное планирование (период планирования 1 месяц): включает в себя несколько календарно-тематических планов, в идеальном варианте перспективно-календарное планирование выполняется по тематическому модульному принципу.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06340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2FD1BC-27B8-4628-A178-9F8683A08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Календарное планирование воспитателей (виды планирования)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5DA4DC-BBD9-436E-8B7B-A8B5222A3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8416" y="2920482"/>
            <a:ext cx="7523584" cy="3861318"/>
          </a:xfrm>
        </p:spPr>
        <p:txBody>
          <a:bodyPr>
            <a:normAutofit lnSpcReduction="10000"/>
          </a:bodyPr>
          <a:lstStyle/>
          <a:p>
            <a:r>
              <a:rPr lang="ru-RU" dirty="0" err="1"/>
              <a:t>Блочно</a:t>
            </a:r>
            <a:r>
              <a:rPr lang="ru-RU" dirty="0"/>
              <a:t>-модульное планирование - в течение недели обыгрывается один предмет, явление или тема. Планирование выполняется на одном листе и должно описывать деятельность во всех образовательных областях. Автор подхода В.Г. Алямовская.</a:t>
            </a:r>
          </a:p>
          <a:p>
            <a:r>
              <a:rPr lang="ru-RU" dirty="0" err="1"/>
              <a:t>Блочно</a:t>
            </a:r>
            <a:r>
              <a:rPr lang="ru-RU" dirty="0"/>
              <a:t>-модульное планирование предполагает высокую квалификацию воспитателей, так как планирование схематично, отсутствует планирование режимных моментов, в плане нет циклограммы деятельности педагога в течение рабочего дня.</a:t>
            </a:r>
          </a:p>
          <a:p>
            <a:r>
              <a:rPr lang="ru-RU" dirty="0"/>
              <a:t>В виде организационной матрицы описывается содержание проектной деятельности на неделю.</a:t>
            </a:r>
          </a:p>
          <a:p>
            <a:r>
              <a:rPr lang="ru-RU" dirty="0"/>
              <a:t>Она отражается в тетради взаимодействия воспитателя и специалистов.</a:t>
            </a:r>
          </a:p>
        </p:txBody>
      </p:sp>
    </p:spTree>
    <p:extLst>
      <p:ext uri="{BB962C8B-B14F-4D97-AF65-F5344CB8AC3E}">
        <p14:creationId xmlns:p14="http://schemas.microsoft.com/office/powerpoint/2010/main" val="12330313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533BBD-A01C-4D44-954B-236B7CB39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Виды проектов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BAB00B35-C1A4-45E1-B6EF-046E9A5AD0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029" t="16149" r="17155" b="8338"/>
          <a:stretch/>
        </p:blipFill>
        <p:spPr>
          <a:xfrm>
            <a:off x="653142" y="2371147"/>
            <a:ext cx="6624735" cy="4341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7835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E51466-DC51-4FC9-8762-4369548A3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Планирование проектной деятельности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98ABAE7-EC6D-4386-9317-592E32BC2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648" y="2943808"/>
            <a:ext cx="8058539" cy="4267200"/>
          </a:xfrm>
        </p:spPr>
        <p:txBody>
          <a:bodyPr/>
          <a:lstStyle/>
          <a:p>
            <a:r>
              <a:rPr lang="ru-RU" sz="1800" dirty="0"/>
              <a:t>Шаг первый ВЫБОР ТЕМЫ </a:t>
            </a:r>
          </a:p>
          <a:p>
            <a:r>
              <a:rPr lang="ru-RU" sz="1800" dirty="0"/>
              <a:t>Шаг второй ПЛАНИРОВАНИЕ ТЕМЫ И ПРОЕКТОВ </a:t>
            </a:r>
          </a:p>
          <a:p>
            <a:pPr marL="0" indent="0">
              <a:buNone/>
            </a:pPr>
            <a:r>
              <a:rPr lang="ru-RU" sz="1800" dirty="0"/>
              <a:t>Планирование с детьми: • Выявление известных детям фактов и сведений • Составление «паутинки» • Выбор проектов • Составление письма родителям </a:t>
            </a:r>
          </a:p>
          <a:p>
            <a:pPr marL="0" indent="0">
              <a:buNone/>
            </a:pPr>
            <a:r>
              <a:rPr lang="ru-RU" sz="1800" dirty="0"/>
              <a:t>Планирование педагогом: • Определение ключевого содержания • Постановка образовательных задач • Продумывание проектов и видов деятельности • Подбор средств и материалов</a:t>
            </a:r>
          </a:p>
          <a:p>
            <a:r>
              <a:rPr lang="ru-RU" sz="1800" dirty="0"/>
              <a:t> Шаг третий РЕАЛИЗАЦИЯ ПРОЕКТОВ </a:t>
            </a:r>
          </a:p>
          <a:p>
            <a:r>
              <a:rPr lang="ru-RU" sz="1800" dirty="0"/>
              <a:t>Шаг четвёртый ЗАВЕРШЕНИЕ ТЕМЫ. ПРЕЗЕНТАЦИЯ ПРОЕКТОВ</a:t>
            </a:r>
          </a:p>
        </p:txBody>
      </p:sp>
    </p:spTree>
    <p:extLst>
      <p:ext uri="{BB962C8B-B14F-4D97-AF65-F5344CB8AC3E}">
        <p14:creationId xmlns:p14="http://schemas.microsoft.com/office/powerpoint/2010/main" val="18222754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9F264B-40E1-40E8-8E30-E80B36879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41203"/>
            <a:ext cx="7912359" cy="489072"/>
          </a:xfrm>
        </p:spPr>
        <p:txBody>
          <a:bodyPr>
            <a:normAutofit fontScale="90000"/>
          </a:bodyPr>
          <a:lstStyle/>
          <a:p>
            <a:r>
              <a:rPr lang="ru-RU" sz="2800" dirty="0"/>
              <a:t>Пример блочного планирования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78020335-C22B-4464-99E9-E98BADBA5A36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0" y="665187"/>
          <a:ext cx="9171992" cy="61139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351">
                  <a:extLst>
                    <a:ext uri="{9D8B030D-6E8A-4147-A177-3AD203B41FA5}">
                      <a16:colId xmlns:a16="http://schemas.microsoft.com/office/drawing/2014/main" val="3514439505"/>
                    </a:ext>
                  </a:extLst>
                </a:gridCol>
                <a:gridCol w="834678">
                  <a:extLst>
                    <a:ext uri="{9D8B030D-6E8A-4147-A177-3AD203B41FA5}">
                      <a16:colId xmlns:a16="http://schemas.microsoft.com/office/drawing/2014/main" val="1621973968"/>
                    </a:ext>
                  </a:extLst>
                </a:gridCol>
                <a:gridCol w="889802">
                  <a:extLst>
                    <a:ext uri="{9D8B030D-6E8A-4147-A177-3AD203B41FA5}">
                      <a16:colId xmlns:a16="http://schemas.microsoft.com/office/drawing/2014/main" val="701232125"/>
                    </a:ext>
                  </a:extLst>
                </a:gridCol>
                <a:gridCol w="490015">
                  <a:extLst>
                    <a:ext uri="{9D8B030D-6E8A-4147-A177-3AD203B41FA5}">
                      <a16:colId xmlns:a16="http://schemas.microsoft.com/office/drawing/2014/main" val="3313557305"/>
                    </a:ext>
                  </a:extLst>
                </a:gridCol>
                <a:gridCol w="1064844">
                  <a:extLst>
                    <a:ext uri="{9D8B030D-6E8A-4147-A177-3AD203B41FA5}">
                      <a16:colId xmlns:a16="http://schemas.microsoft.com/office/drawing/2014/main" val="484609895"/>
                    </a:ext>
                  </a:extLst>
                </a:gridCol>
                <a:gridCol w="1309851">
                  <a:extLst>
                    <a:ext uri="{9D8B030D-6E8A-4147-A177-3AD203B41FA5}">
                      <a16:colId xmlns:a16="http://schemas.microsoft.com/office/drawing/2014/main" val="1859611763"/>
                    </a:ext>
                  </a:extLst>
                </a:gridCol>
                <a:gridCol w="1093113">
                  <a:extLst>
                    <a:ext uri="{9D8B030D-6E8A-4147-A177-3AD203B41FA5}">
                      <a16:colId xmlns:a16="http://schemas.microsoft.com/office/drawing/2014/main" val="3415921410"/>
                    </a:ext>
                  </a:extLst>
                </a:gridCol>
                <a:gridCol w="1027149">
                  <a:extLst>
                    <a:ext uri="{9D8B030D-6E8A-4147-A177-3AD203B41FA5}">
                      <a16:colId xmlns:a16="http://schemas.microsoft.com/office/drawing/2014/main" val="1125737888"/>
                    </a:ext>
                  </a:extLst>
                </a:gridCol>
                <a:gridCol w="1192606">
                  <a:extLst>
                    <a:ext uri="{9D8B030D-6E8A-4147-A177-3AD203B41FA5}">
                      <a16:colId xmlns:a16="http://schemas.microsoft.com/office/drawing/2014/main" val="1253367815"/>
                    </a:ext>
                  </a:extLst>
                </a:gridCol>
                <a:gridCol w="1059583">
                  <a:extLst>
                    <a:ext uri="{9D8B030D-6E8A-4147-A177-3AD203B41FA5}">
                      <a16:colId xmlns:a16="http://schemas.microsoft.com/office/drawing/2014/main" val="1253198115"/>
                    </a:ext>
                  </a:extLst>
                </a:gridCol>
              </a:tblGrid>
              <a:tr h="582859">
                <a:tc rowSpan="2">
                  <a:txBody>
                    <a:bodyPr/>
                    <a:lstStyle/>
                    <a:p>
                      <a:r>
                        <a:rPr lang="ru-RU" sz="800" dirty="0"/>
                        <a:t>№ п/п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ru-RU" sz="800" dirty="0"/>
                        <a:t>Наименование блока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ru-RU" sz="800" dirty="0"/>
                        <a:t>Наименование темы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ru-RU" sz="800" dirty="0"/>
                        <a:t>Кол-во часов (НОД / совм. Д-</a:t>
                      </a:r>
                      <a:r>
                        <a:rPr lang="ru-RU" sz="800" dirty="0" err="1"/>
                        <a:t>ть</a:t>
                      </a:r>
                      <a:r>
                        <a:rPr lang="ru-RU" sz="800" dirty="0"/>
                        <a:t>)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ru-RU" sz="800" dirty="0"/>
                        <a:t>Образовательный результат</a:t>
                      </a: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r>
                        <a:rPr lang="ru-RU" sz="800" dirty="0"/>
                        <a:t>Формы, педагогические технологии, сюжеты организации образовательной деятельности с учетом ведущей Образовательной области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5805299"/>
                  </a:ext>
                </a:extLst>
              </a:tr>
              <a:tr h="337688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/>
                        <a:t>С.-К. 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/>
                        <a:t>П. р.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err="1"/>
                        <a:t>Р.р</a:t>
                      </a:r>
                      <a:r>
                        <a:rPr lang="ru-RU" sz="8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/>
                        <a:t>Х.-Э. р.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/>
                        <a:t>Ф. р.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2967807"/>
                  </a:ext>
                </a:extLst>
              </a:tr>
              <a:tr h="690935">
                <a:tc>
                  <a:txBody>
                    <a:bodyPr/>
                    <a:lstStyle/>
                    <a:p>
                      <a:r>
                        <a:rPr lang="ru-RU" sz="8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/>
                        <a:t>Базовый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/>
                        <a:t>Домашние животные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/>
                        <a:t>1.5 / 1.0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/>
                        <a:t>Ребенок обладает представлениями о домашних животных, умеет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/>
                        <a:t>Беседа: «Мой хозяин самый лучший!» (как ухаживают за домашними животными).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/>
                        <a:t>Культурологическое образовательное путешествие «Как меня приручили?» </a:t>
                      </a:r>
                    </a:p>
                    <a:p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/>
                        <a:t>НОД «Домашние животные»: лексика и грамматика по теме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/>
                        <a:t>НОД «Чудесные превращения овала»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err="1"/>
                        <a:t>П.и</a:t>
                      </a:r>
                      <a:r>
                        <a:rPr lang="ru-RU" sz="800" dirty="0"/>
                        <a:t>. с сюжетом на тему «Домашние животные»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4565169"/>
                  </a:ext>
                </a:extLst>
              </a:tr>
              <a:tr h="577724">
                <a:tc>
                  <a:txBody>
                    <a:bodyPr/>
                    <a:lstStyle/>
                    <a:p>
                      <a:r>
                        <a:rPr lang="ru-RU" sz="8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/>
                        <a:t>Развивающий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/>
                        <a:t>Почему у человека нет хвоста?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/>
                        <a:t>0 /2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/>
                        <a:t>Ребенок проявляет познавательный интерес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/>
                        <a:t>Рекламный тренинг: «Крылья, ноги, главное  - хвост!»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/>
                        <a:t>Мини-музей ТРИЗ: «Эти чудесные хвосты»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err="1"/>
                        <a:t>Д.и</a:t>
                      </a:r>
                      <a:r>
                        <a:rPr lang="ru-RU" sz="800" dirty="0"/>
                        <a:t>. «Хвостик слова»</a:t>
                      </a:r>
                    </a:p>
                    <a:p>
                      <a:r>
                        <a:rPr lang="ru-RU" sz="800" dirty="0" err="1"/>
                        <a:t>Д.и</a:t>
                      </a:r>
                      <a:r>
                        <a:rPr lang="ru-RU" sz="800" dirty="0"/>
                        <a:t>. «Чей хвост?»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/>
                        <a:t>Тренинг «Несуществующее животное»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err="1"/>
                        <a:t>П.и</a:t>
                      </a:r>
                      <a:r>
                        <a:rPr lang="ru-RU" sz="800" dirty="0"/>
                        <a:t>.- вариация на тему «Дракон кусает свой хвост»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5062811"/>
                  </a:ext>
                </a:extLst>
              </a:tr>
              <a:tr h="1178344">
                <a:tc>
                  <a:txBody>
                    <a:bodyPr/>
                    <a:lstStyle/>
                    <a:p>
                      <a:r>
                        <a:rPr lang="ru-RU" sz="8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/>
                        <a:t>Творчество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/>
                        <a:t>Гостиница «</a:t>
                      </a:r>
                      <a:r>
                        <a:rPr lang="ru-RU" sz="800" dirty="0" err="1"/>
                        <a:t>Котопёс</a:t>
                      </a:r>
                      <a:r>
                        <a:rPr lang="ru-RU" sz="800" dirty="0"/>
                        <a:t>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/>
                        <a:t>0 /8.5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/>
                        <a:t>Ребенок воплощает творческий замысел с опорой на собственный опыт, знания и навыки по теме «Домашние животные»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/>
                        <a:t>К.П.: «Кто хозяин гостиницы «</a:t>
                      </a:r>
                      <a:r>
                        <a:rPr lang="ru-RU" sz="800" dirty="0" err="1"/>
                        <a:t>Котопес</a:t>
                      </a:r>
                      <a:r>
                        <a:rPr lang="ru-RU" sz="800" dirty="0"/>
                        <a:t>»?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err="1"/>
                        <a:t>К.п</a:t>
                      </a:r>
                      <a:r>
                        <a:rPr lang="ru-RU" sz="800" dirty="0"/>
                        <a:t>. «Каким должен быть домик для моего пушистого друга?»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/>
                        <a:t> Мини-проект «Домик пушистого друга» (выставка книг)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/>
                        <a:t>Макетирование: Я делаю номер в гостинице для моего пушистого друга.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err="1"/>
                        <a:t>П.и</a:t>
                      </a:r>
                      <a:r>
                        <a:rPr lang="ru-RU" sz="800" dirty="0"/>
                        <a:t>. – «Вот такой теремок»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7920820"/>
                  </a:ext>
                </a:extLst>
              </a:tr>
              <a:tr h="1096718">
                <a:tc>
                  <a:txBody>
                    <a:bodyPr/>
                    <a:lstStyle/>
                    <a:p>
                      <a:r>
                        <a:rPr lang="ru-RU" sz="8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/>
                        <a:t>Коррекция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/>
                        <a:t>Детеныши домашних животных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/>
                        <a:t>1/1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/>
                        <a:t>Ребенок имеет представления о детенышах домашних животных, названия детенышей включены в активный словарь.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/>
                        <a:t>Этюд «Похвали нашего малыша» (сказка о «Фиолетовом котенке»)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/>
                        <a:t>НОД «Путешествие на ферму» (ФЭМП)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/>
                        <a:t>С.-Д.И. «Собери семью вместе»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/>
                        <a:t>НОД «Пушистые –мохнатые» (приемы передачи покрова животного)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/>
                        <a:t>«Делай как я» («полезные советы» от домашних животных о ЗОЖ)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1107264"/>
                  </a:ext>
                </a:extLst>
              </a:tr>
              <a:tr h="712958">
                <a:tc>
                  <a:txBody>
                    <a:bodyPr/>
                    <a:lstStyle/>
                    <a:p>
                      <a:r>
                        <a:rPr lang="ru-RU" sz="8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/>
                        <a:t>Рейтинговый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/>
                        <a:t>Четвероногая семья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/>
                        <a:t>1/1.5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/>
                        <a:t>Ребенок обладает компетенциями по теме «Домашние животные»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/>
                        <a:t>ТРИЗ дискуссия: домашние животные: за и против?</a:t>
                      </a:r>
                    </a:p>
                    <a:p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/>
                        <a:t>Викторина «Загадки с фермы»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/>
                        <a:t>Детское речевое творчество « Сказка о любимом домашнем животном»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/>
                        <a:t>Музык. досуг «Домашний теремок»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/>
                        <a:t>Эстафета –классификация «Домашние детеныши и их животные»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0320249"/>
                  </a:ext>
                </a:extLst>
              </a:tr>
              <a:tr h="444658">
                <a:tc>
                  <a:txBody>
                    <a:bodyPr/>
                    <a:lstStyle/>
                    <a:p>
                      <a:endParaRPr lang="ru-RU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/>
                        <a:t>Итого по плану: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/>
                        <a:t>4.5 / 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8348453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1FAF57FB-9751-4496-8523-0DA8A4ACF994}"/>
              </a:ext>
            </a:extLst>
          </p:cNvPr>
          <p:cNvSpPr txBox="1"/>
          <p:nvPr/>
        </p:nvSpPr>
        <p:spPr>
          <a:xfrm>
            <a:off x="0" y="309273"/>
            <a:ext cx="6830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Тема: «Мои любимые домашние животные»</a:t>
            </a:r>
          </a:p>
        </p:txBody>
      </p:sp>
    </p:spTree>
    <p:extLst>
      <p:ext uri="{BB962C8B-B14F-4D97-AF65-F5344CB8AC3E}">
        <p14:creationId xmlns:p14="http://schemas.microsoft.com/office/powerpoint/2010/main" val="689051047"/>
      </p:ext>
    </p:extLst>
  </p:cSld>
  <p:clrMapOvr>
    <a:masterClrMapping/>
  </p:clrMapOvr>
</p:sld>
</file>

<file path=ppt/theme/theme1.xml><?xml version="1.0" encoding="utf-8"?>
<a:theme xmlns:a="http://schemas.openxmlformats.org/drawingml/2006/main" name="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" id="{7B6AD1D6-A7DB-429A-BDA6-65525FAB63CC}" vid="{E85382E7-A5A3-407D-B80C-091D9DFCB9B3}"/>
    </a:ext>
  </a:extLst>
</a:theme>
</file>

<file path=ppt/theme/theme3.xml><?xml version="1.0" encoding="utf-8"?>
<a:theme xmlns:a="http://schemas.openxmlformats.org/drawingml/2006/main" name="powerpoint-template">
  <a:themeElements>
    <a:clrScheme name="powerpoint-template 4">
      <a:dk1>
        <a:srgbClr val="4D4D4D"/>
      </a:dk1>
      <a:lt1>
        <a:srgbClr val="FFFFFF"/>
      </a:lt1>
      <a:dk2>
        <a:srgbClr val="4D4D4D"/>
      </a:dk2>
      <a:lt2>
        <a:srgbClr val="247274"/>
      </a:lt2>
      <a:accent1>
        <a:srgbClr val="2D7A80"/>
      </a:accent1>
      <a:accent2>
        <a:srgbClr val="449197"/>
      </a:accent2>
      <a:accent3>
        <a:srgbClr val="FFFFFF"/>
      </a:accent3>
      <a:accent4>
        <a:srgbClr val="404040"/>
      </a:accent4>
      <a:accent5>
        <a:srgbClr val="ADBEC0"/>
      </a:accent5>
      <a:accent6>
        <a:srgbClr val="3D8388"/>
      </a:accent6>
      <a:hlink>
        <a:srgbClr val="4D9AA3"/>
      </a:hlink>
      <a:folHlink>
        <a:srgbClr val="DDDDDD"/>
      </a:folHlink>
    </a:clrScheme>
    <a:fontScheme name="powerpoint-template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ru-RU" sz="24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ru-RU" sz="24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powerpoint-template 1">
        <a:dk1>
          <a:srgbClr val="4D4D4D"/>
        </a:dk1>
        <a:lt1>
          <a:srgbClr val="FFFFFF"/>
        </a:lt1>
        <a:dk2>
          <a:srgbClr val="4D4D4D"/>
        </a:dk2>
        <a:lt2>
          <a:srgbClr val="80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 2">
        <a:dk1>
          <a:srgbClr val="4D4D4D"/>
        </a:dk1>
        <a:lt1>
          <a:srgbClr val="FFFFFF"/>
        </a:lt1>
        <a:dk2>
          <a:srgbClr val="4D4D4D"/>
        </a:dk2>
        <a:lt2>
          <a:srgbClr val="0C209B"/>
        </a:lt2>
        <a:accent1>
          <a:srgbClr val="2167BF"/>
        </a:accent1>
        <a:accent2>
          <a:srgbClr val="C60C0D"/>
        </a:accent2>
        <a:accent3>
          <a:srgbClr val="FFFFFF"/>
        </a:accent3>
        <a:accent4>
          <a:srgbClr val="404040"/>
        </a:accent4>
        <a:accent5>
          <a:srgbClr val="ABB8DC"/>
        </a:accent5>
        <a:accent6>
          <a:srgbClr val="B30A0B"/>
        </a:accent6>
        <a:hlink>
          <a:srgbClr val="1FAAE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 3">
        <a:dk1>
          <a:srgbClr val="4D4D4D"/>
        </a:dk1>
        <a:lt1>
          <a:srgbClr val="FFFFFF"/>
        </a:lt1>
        <a:dk2>
          <a:srgbClr val="4D4D4D"/>
        </a:dk2>
        <a:lt2>
          <a:srgbClr val="105A5B"/>
        </a:lt2>
        <a:accent1>
          <a:srgbClr val="167C7E"/>
        </a:accent1>
        <a:accent2>
          <a:srgbClr val="1C9495"/>
        </a:accent2>
        <a:accent3>
          <a:srgbClr val="FFFFFF"/>
        </a:accent3>
        <a:accent4>
          <a:srgbClr val="404040"/>
        </a:accent4>
        <a:accent5>
          <a:srgbClr val="ABBFC0"/>
        </a:accent5>
        <a:accent6>
          <a:srgbClr val="188687"/>
        </a:accent6>
        <a:hlink>
          <a:srgbClr val="28ACB0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 4">
        <a:dk1>
          <a:srgbClr val="4D4D4D"/>
        </a:dk1>
        <a:lt1>
          <a:srgbClr val="FFFFFF"/>
        </a:lt1>
        <a:dk2>
          <a:srgbClr val="4D4D4D"/>
        </a:dk2>
        <a:lt2>
          <a:srgbClr val="247274"/>
        </a:lt2>
        <a:accent1>
          <a:srgbClr val="2D7A80"/>
        </a:accent1>
        <a:accent2>
          <a:srgbClr val="449197"/>
        </a:accent2>
        <a:accent3>
          <a:srgbClr val="FFFFFF"/>
        </a:accent3>
        <a:accent4>
          <a:srgbClr val="404040"/>
        </a:accent4>
        <a:accent5>
          <a:srgbClr val="ADBEC0"/>
        </a:accent5>
        <a:accent6>
          <a:srgbClr val="3D8388"/>
        </a:accent6>
        <a:hlink>
          <a:srgbClr val="4D9AA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Легкий дым</Template>
  <TotalTime>104</TotalTime>
  <Words>2036</Words>
  <Application>Microsoft Office PowerPoint</Application>
  <PresentationFormat>Экран (4:3)</PresentationFormat>
  <Paragraphs>289</Paragraphs>
  <Slides>44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44</vt:i4>
      </vt:variant>
    </vt:vector>
  </HeadingPairs>
  <TitlesOfParts>
    <vt:vector size="56" baseType="lpstr">
      <vt:lpstr>Arial</vt:lpstr>
      <vt:lpstr>Calibri</vt:lpstr>
      <vt:lpstr>Calibri Light</vt:lpstr>
      <vt:lpstr>Helvetica Neue</vt:lpstr>
      <vt:lpstr>Microsoft Sans Serif</vt:lpstr>
      <vt:lpstr>Trebuchet MS</vt:lpstr>
      <vt:lpstr>Wingdings 2</vt:lpstr>
      <vt:lpstr>Wingdings 3</vt:lpstr>
      <vt:lpstr>HDOfficeLightV0</vt:lpstr>
      <vt:lpstr>Тема1</vt:lpstr>
      <vt:lpstr>powerpoint-template</vt:lpstr>
      <vt:lpstr>Аспект</vt:lpstr>
      <vt:lpstr>Виды календарного планирования   воспитателя в ДОУ.  Выбор тематики образовательной   деятельности.  Модульное планирование образовательной деятельности </vt:lpstr>
      <vt:lpstr>Принципы планирования</vt:lpstr>
      <vt:lpstr>Виды планирования</vt:lpstr>
      <vt:lpstr>Требования к календарно-тематическому планированию</vt:lpstr>
      <vt:lpstr>Календарное планирование воспитателей (виды планирования)</vt:lpstr>
      <vt:lpstr>Календарное планирование воспитателей (виды планирования)</vt:lpstr>
      <vt:lpstr>Виды проектов</vt:lpstr>
      <vt:lpstr>Планирование проектной деятельности</vt:lpstr>
      <vt:lpstr>Пример блочного планирования</vt:lpstr>
      <vt:lpstr>Блочно-модульное проектирование работы с родителями</vt:lpstr>
      <vt:lpstr>Презентация PowerPoint</vt:lpstr>
      <vt:lpstr>Принципы выбора тем в комплексно-тематическом планировании</vt:lpstr>
      <vt:lpstr>Выбор тем</vt:lpstr>
      <vt:lpstr>Модуль «Дары осени»</vt:lpstr>
      <vt:lpstr>Прием выбора темы</vt:lpstr>
      <vt:lpstr>Примеры образовательных продуктов</vt:lpstr>
      <vt:lpstr>Примеры образовательных технологий</vt:lpstr>
      <vt:lpstr>Пример проектирования содержательного раздела образовательной программы </vt:lpstr>
      <vt:lpstr>Модель проектирования содержательного раздела образовательной программы</vt:lpstr>
      <vt:lpstr>Пример календарно-тематического планирования в комплексно-тематической и интегрированной модели</vt:lpstr>
      <vt:lpstr>Пример календарно-тематического планирования в предметно-средовой и ситуативной модели</vt:lpstr>
      <vt:lpstr>Презентация PowerPoint</vt:lpstr>
      <vt:lpstr>Модульное планирование культурных практик на основе пиктографических схем</vt:lpstr>
      <vt:lpstr>Технологическая карта, регламентирующая планирование образовательной деятельности</vt:lpstr>
      <vt:lpstr>Что такое технологическая карта?</vt:lpstr>
      <vt:lpstr>Презентация PowerPoint</vt:lpstr>
      <vt:lpstr>Презентация PowerPoint</vt:lpstr>
      <vt:lpstr>Презентация PowerPoint</vt:lpstr>
      <vt:lpstr>Примеры технологических карт образовательной деятельности в ДОУ</vt:lpstr>
      <vt:lpstr>Презентация PowerPoint</vt:lpstr>
      <vt:lpstr>Презентация PowerPoint</vt:lpstr>
      <vt:lpstr>«Как подготовить технологическую карту?»</vt:lpstr>
      <vt:lpstr>«Как подготовить технологическую карту?»</vt:lpstr>
      <vt:lpstr>«Как подготовить технологическую карту?»</vt:lpstr>
      <vt:lpstr>«Как подготовить технологическую карту?»</vt:lpstr>
      <vt:lpstr>«ЗА» и «ПРОТИВ»: программное содержание</vt:lpstr>
      <vt:lpstr>«ЗА» и «ПРОТИВ»: основное содержание – метод описания, приемы деятельности</vt:lpstr>
      <vt:lpstr>«ЗА» и «ПРОТИВ»: особенность проектирования, средства проектирования</vt:lpstr>
      <vt:lpstr>«ЗА» и «ПРОТИВ»: используемые средства обучения</vt:lpstr>
      <vt:lpstr>«ЗА» и «ПРОТИВ»: дидактический подход и форма описания</vt:lpstr>
      <vt:lpstr>«ЗА» и «ПРОТИВ»: форма получения знаний и направленность обучения</vt:lpstr>
      <vt:lpstr>«ЗА» и «ПРОТИВ»: оценка</vt:lpstr>
      <vt:lpstr>Основное преимущество технологической карты</vt:lpstr>
      <vt:lpstr>Практикум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Локальные нормативные акты ДОУ, регламентирующие планирование образовательной деятельности</dc:title>
  <dc:creator>ekl</dc:creator>
  <cp:lastModifiedBy>ekl</cp:lastModifiedBy>
  <cp:revision>13</cp:revision>
  <dcterms:created xsi:type="dcterms:W3CDTF">2018-10-23T01:25:32Z</dcterms:created>
  <dcterms:modified xsi:type="dcterms:W3CDTF">2018-11-15T23:58:10Z</dcterms:modified>
</cp:coreProperties>
</file>