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  <p:sldId id="264" r:id="rId6"/>
    <p:sldId id="265" r:id="rId7"/>
    <p:sldId id="266" r:id="rId8"/>
    <p:sldId id="262" r:id="rId9"/>
    <p:sldId id="269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3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7" r:id="rId6"/>
  </p:sldLayoutIdLst>
  <p:transition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«Ознакомление дошкольников с природными зонами: тундра»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 воспитатель ГБДОУ детский сад № 38 Бутяева О.В.</a:t>
            </a:r>
          </a:p>
        </p:txBody>
      </p:sp>
    </p:spTree>
    <p:extLst>
      <p:ext uri="{BB962C8B-B14F-4D97-AF65-F5344CB8AC3E}">
        <p14:creationId xmlns:p14="http://schemas.microsoft.com/office/powerpoint/2010/main" val="36317457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615" b="17615"/>
          <a:stretch>
            <a:fillRect/>
          </a:stretch>
        </p:blipFill>
        <p:spPr>
          <a:xfrm>
            <a:off x="2589212" y="634964"/>
            <a:ext cx="8915400" cy="4838557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89212" y="5473521"/>
            <a:ext cx="8915400" cy="862884"/>
          </a:xfrm>
        </p:spPr>
        <p:txBody>
          <a:bodyPr>
            <a:noAutofit/>
          </a:bodyPr>
          <a:lstStyle/>
          <a:p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Тундра - край вечной мерзлоты. </a:t>
            </a:r>
          </a:p>
        </p:txBody>
      </p:sp>
    </p:spTree>
    <p:extLst>
      <p:ext uri="{BB962C8B-B14F-4D97-AF65-F5344CB8AC3E}">
        <p14:creationId xmlns:p14="http://schemas.microsoft.com/office/powerpoint/2010/main" val="18190809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014" y="270456"/>
            <a:ext cx="9195516" cy="1197616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Земля, промёрзшая за долгую и холодную зиму, только чуть-чуть успевает оттаять и прогреться за короткое, холодное лето. Из-за этого растения не</a:t>
            </a:r>
            <a:r>
              <a:rPr lang="ru-RU" sz="20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могут вырасти высокими и обзавестись пышной кроной, поэтому деревья здесь карликовые с маленькими листьями. </a:t>
            </a:r>
            <a:br>
              <a:rPr lang="ru-RU" sz="20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014" y="1468072"/>
            <a:ext cx="9195516" cy="51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008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408435"/>
            <a:ext cx="8911687" cy="1033999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ru-RU" sz="18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ягод за короткое лето успевают созреть только голубика, брусника и морошка. Но зато ягоды эти очень крупные.</a:t>
            </a:r>
            <a:br>
              <a:rPr lang="ru-RU" sz="18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18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62" y="2595428"/>
            <a:ext cx="3432220" cy="3432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358" y="3400023"/>
            <a:ext cx="4184585" cy="2627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582" y="1284367"/>
            <a:ext cx="2916362" cy="3867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9859" y="1955963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Голубика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2761" y="5254580"/>
            <a:ext cx="1928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Морошка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71847" y="2756376"/>
            <a:ext cx="1519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Брусника</a:t>
            </a:r>
          </a:p>
        </p:txBody>
      </p:sp>
    </p:spTree>
    <p:extLst>
      <p:ext uri="{BB962C8B-B14F-4D97-AF65-F5344CB8AC3E}">
        <p14:creationId xmlns:p14="http://schemas.microsoft.com/office/powerpoint/2010/main" val="40220491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425004"/>
            <a:ext cx="8637452" cy="631064"/>
          </a:xfrm>
        </p:spPr>
        <p:txBody>
          <a:bodyPr>
            <a:normAutofit/>
          </a:bodyPr>
          <a:lstStyle/>
          <a:p>
            <a:pPr algn="ctr"/>
            <a:r>
              <a:rPr lang="ru-RU" sz="24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тундре чаще всего встречаются лишайники и мхи</a:t>
            </a:r>
            <a:endParaRPr lang="ru-RU" sz="240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1300765"/>
            <a:ext cx="8637453" cy="526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734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597" y="283336"/>
            <a:ext cx="7613247" cy="1017430"/>
          </a:xfrm>
        </p:spPr>
        <p:txBody>
          <a:bodyPr/>
          <a:lstStyle/>
          <a:p>
            <a:pPr algn="ctr"/>
            <a:r>
              <a:rPr lang="ru-RU" sz="240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крупные и красивые животные тундры — северные олени. Они и питаются мхами. 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597" y="1479848"/>
            <a:ext cx="7613247" cy="50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826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38020"/>
          </a:xfrm>
        </p:spPr>
        <p:txBody>
          <a:bodyPr>
            <a:normAutofit/>
          </a:bodyPr>
          <a:lstStyle/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оленей в тундре живут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6889" y="1506828"/>
            <a:ext cx="5345216" cy="462647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полярные совы</a:t>
            </a:r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935" r="9466"/>
          <a:stretch>
            <a:fillRect/>
          </a:stretch>
        </p:blipFill>
        <p:spPr>
          <a:xfrm>
            <a:off x="1957589" y="2214173"/>
            <a:ext cx="4468969" cy="368562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971345" y="1506828"/>
            <a:ext cx="5069568" cy="462647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белые куропатки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932106" y="2214173"/>
            <a:ext cx="4572506" cy="368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386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8541" y="2021984"/>
            <a:ext cx="2888645" cy="553792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песцы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11029"/>
          <a:stretch>
            <a:fillRect/>
          </a:stretch>
        </p:blipFill>
        <p:spPr>
          <a:xfrm>
            <a:off x="7568083" y="2737443"/>
            <a:ext cx="4310800" cy="352744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49580" y="143033"/>
            <a:ext cx="2923504" cy="553792"/>
          </a:xfrm>
        </p:spPr>
        <p:txBody>
          <a:bodyPr/>
          <a:lstStyle/>
          <a:p>
            <a:pPr algn="ctr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заяц беляк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8193" r="12523"/>
          <a:stretch>
            <a:fillRect/>
          </a:stretch>
        </p:blipFill>
        <p:spPr>
          <a:xfrm>
            <a:off x="4949580" y="812054"/>
            <a:ext cx="3387144" cy="35274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 l="8446" r="14204"/>
          <a:stretch>
            <a:fillRect/>
          </a:stretch>
        </p:blipFill>
        <p:spPr>
          <a:xfrm>
            <a:off x="1725769" y="2923504"/>
            <a:ext cx="3953814" cy="3676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2591" y="2305318"/>
            <a:ext cx="146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волки</a:t>
            </a:r>
          </a:p>
        </p:txBody>
      </p:sp>
    </p:spTree>
    <p:extLst>
      <p:ext uri="{BB962C8B-B14F-4D97-AF65-F5344CB8AC3E}">
        <p14:creationId xmlns:p14="http://schemas.microsoft.com/office/powerpoint/2010/main" val="26612205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420" y="450762"/>
            <a:ext cx="10098672" cy="96591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тундре живут такие народы, как основные ненцы, эскимосы, чукчи, якуты, ханты, манси, саамы. Оленеводство, рыболовство, охота, собирательство – это основные виды деятельности этих народов.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5419" y="1661373"/>
            <a:ext cx="4979456" cy="383790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2130" y="2614411"/>
            <a:ext cx="4971962" cy="377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960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204</TotalTime>
  <Words>170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Century Gothic</vt:lpstr>
      <vt:lpstr>Times New Roman</vt:lpstr>
      <vt:lpstr>Wingdings 3</vt:lpstr>
      <vt:lpstr>Легкий дым</vt:lpstr>
      <vt:lpstr>«Ознакомление дошкольников с природными зонами: тундра»</vt:lpstr>
      <vt:lpstr>Презентация PowerPoint</vt:lpstr>
      <vt:lpstr>Земля, промёрзшая за долгую и холодную зиму, только чуть-чуть успевает оттаять и прогреться за короткое, холодное лето. Из-за этого растения не могут вырасти высокими и обзавестись пышной кроной, поэтому деревья здесь карликовые с маленькими листьями.  </vt:lpstr>
      <vt:lpstr>Из ягод за короткое лето успевают созреть только голубика, брусника и морошка. Но зато ягоды эти очень крупные. </vt:lpstr>
      <vt:lpstr>В тундре чаще всего встречаются лишайники и мхи</vt:lpstr>
      <vt:lpstr>Самые крупные и красивые животные тундры — северные олени. Они и питаются мхами. </vt:lpstr>
      <vt:lpstr>Кроме оленей в тундре живут</vt:lpstr>
      <vt:lpstr>Презентация PowerPoint</vt:lpstr>
      <vt:lpstr> В тундре живут такие народы, как основные ненцы, эскимосы, чукчи, якуты, ханты, манси, саамы. Оленеводство, рыболовство, охота, собирательство – это основные виды деятельности этих народов.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«Ознакомление дошкольников с природными зонами: тундра»</dc:title>
  <dc:creator>Ольга Бутяева</dc:creator>
  <cp:lastModifiedBy>Пользователь</cp:lastModifiedBy>
  <cp:revision>45</cp:revision>
  <dcterms:created xsi:type="dcterms:W3CDTF">2023-11-07T13:46:22Z</dcterms:created>
  <dcterms:modified xsi:type="dcterms:W3CDTF">2023-11-09T10:22:49Z</dcterms:modified>
</cp:coreProperties>
</file>