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1AD20-328A-4A45-9459-8C1FE6A0711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EC92-1EEA-4E3E-A1F0-9B65FE78B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6052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Детский сад № 8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Василеостровского района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Воспитатель: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Яценко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Евгения Александровна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Использование дидактической куклы</a:t>
            </a:r>
            <a:endParaRPr lang="ru-RU" sz="3600" dirty="0"/>
          </a:p>
        </p:txBody>
      </p:sp>
      <p:pic>
        <p:nvPicPr>
          <p:cNvPr id="5" name="Содержимое 4" descr="IMG_20240112_1609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Содержимое 5" descr="IMG_20240112_1610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Дидактические игры по теме КГН</a:t>
            </a:r>
            <a:endParaRPr lang="ru-RU" sz="3600" dirty="0"/>
          </a:p>
        </p:txBody>
      </p:sp>
      <p:pic>
        <p:nvPicPr>
          <p:cNvPr id="5" name="Содержимое 4" descr="IMG_20240122_1701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03572" y="1600200"/>
            <a:ext cx="2936379" cy="4525963"/>
          </a:xfrm>
        </p:spPr>
      </p:pic>
      <p:pic>
        <p:nvPicPr>
          <p:cNvPr id="6" name="Содержимое 5" descr="IMG_20240122_17011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556792"/>
            <a:ext cx="3080395" cy="45693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Книжка – малышка </a:t>
            </a:r>
            <a:br>
              <a:rPr lang="ru-RU" sz="3200" dirty="0" smtClean="0"/>
            </a:br>
            <a:r>
              <a:rPr lang="ru-RU" sz="2400" dirty="0" smtClean="0"/>
              <a:t>Делали с детьми</a:t>
            </a:r>
            <a:endParaRPr lang="ru-RU" sz="3200" dirty="0"/>
          </a:p>
        </p:txBody>
      </p:sp>
      <p:pic>
        <p:nvPicPr>
          <p:cNvPr id="4" name="Содержимое 3" descr="IMG_20240123_1013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Формы работы с родителями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Индивидуальные беседы</a:t>
            </a:r>
          </a:p>
          <a:p>
            <a:r>
              <a:rPr lang="ru-RU" dirty="0" smtClean="0"/>
              <a:t>- Размещение в родительском уголке папки-передвижки с иллюстрациями.</a:t>
            </a:r>
          </a:p>
          <a:p>
            <a:r>
              <a:rPr lang="ru-RU" dirty="0" smtClean="0"/>
              <a:t>- Памятки для родителей по темам: «Памятка о гигиене детей», «Простые правила здорового образа жизни».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6200c2a5ca16f9498872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40959" cy="62646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3077-0_5ebb82fb620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568952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Культурно-гигиенические навыки очень важная часть культуры поведения, которая является одним из важных факторов развития и формирование здоровой  личности.</a:t>
            </a:r>
          </a:p>
          <a:p>
            <a:r>
              <a:rPr lang="ru-RU" dirty="0"/>
              <a:t>Приобщение детей к основам здорового образа жизни проходит через приобретение детьми   культурно – гигиенических навыков: ухода за своим телом, культуры еды, бережного отношения к личным вещам и другим предметам, поддержания порядка в окружающей обстановке.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 Воспитание культурно – гигиенических навыков и навыков самообслуживания у детей раннего возраста через педагогическую  технологию режимных моментов.</a:t>
            </a:r>
          </a:p>
          <a:p>
            <a:r>
              <a:rPr lang="ru-RU" sz="2400" b="1" dirty="0" smtClean="0"/>
              <a:t>Задачи: </a:t>
            </a:r>
            <a:r>
              <a:rPr lang="ru-RU" sz="2400" dirty="0" smtClean="0"/>
              <a:t>Формировать умения овладения КГН и навыками самообслуживания.</a:t>
            </a:r>
          </a:p>
          <a:p>
            <a:r>
              <a:rPr lang="ru-RU" sz="2400" dirty="0" smtClean="0"/>
              <a:t>Повысить педагогическую компетентность родителей в воспитании у детей раннего возраста КГН и навыков самообслуживания.</a:t>
            </a:r>
          </a:p>
          <a:p>
            <a:r>
              <a:rPr lang="ru-RU" sz="2400" dirty="0" smtClean="0"/>
              <a:t>Побуждать детей к самостоятельности.</a:t>
            </a:r>
          </a:p>
          <a:p>
            <a:r>
              <a:rPr lang="ru-RU" sz="2400" dirty="0" smtClean="0"/>
              <a:t>Оснастить предметно- развивающую среду </a:t>
            </a:r>
            <a:r>
              <a:rPr lang="ru-RU" sz="2400" dirty="0" err="1" smtClean="0"/>
              <a:t>учебно</a:t>
            </a:r>
            <a:r>
              <a:rPr lang="ru-RU" sz="2400" dirty="0" smtClean="0"/>
              <a:t> дидактическим материалом ( играми, художественной литературой) по воспитанию КГН у детей раннего возраста.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62747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Формы работы с детьми</a:t>
            </a:r>
          </a:p>
          <a:p>
            <a:r>
              <a:rPr lang="ru-RU" sz="2800" b="1" dirty="0" smtClean="0"/>
              <a:t>         </a:t>
            </a:r>
            <a:r>
              <a:rPr lang="ru-RU" sz="4000" b="1" dirty="0" smtClean="0"/>
              <a:t>Использование фольклора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356992"/>
            <a:ext cx="6120680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mg5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356992"/>
            <a:ext cx="6408712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При умывании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Водичка, водичка умой мое личико, чтоб глазки блестели чтоб щечки краснели , чтоб смеялся роток, чтоб кусался роток.</a:t>
            </a:r>
            <a:endParaRPr lang="ru-RU" sz="2700" dirty="0"/>
          </a:p>
        </p:txBody>
      </p:sp>
      <p:pic>
        <p:nvPicPr>
          <p:cNvPr id="5" name="Содержимое 4" descr="IMG_20240109_082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276475"/>
            <a:ext cx="3600400" cy="3849688"/>
          </a:xfrm>
        </p:spPr>
      </p:pic>
      <p:pic>
        <p:nvPicPr>
          <p:cNvPr id="6" name="Содержимое 5" descr="IMG_20231124_08194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6056" y="2060575"/>
            <a:ext cx="3456383" cy="40655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При одевании, раздевании</a:t>
            </a:r>
            <a:br>
              <a:rPr lang="ru-RU" sz="3200" b="1" dirty="0" smtClean="0"/>
            </a:br>
            <a:r>
              <a:rPr lang="ru-RU" sz="2000" dirty="0" smtClean="0"/>
              <a:t>Раз, два, три, четыре, пять. Собираемся гулять. Завязала Катеньке шарфик </a:t>
            </a:r>
            <a:r>
              <a:rPr lang="ru-RU" sz="2000" dirty="0" err="1" smtClean="0"/>
              <a:t>полосатенький</a:t>
            </a:r>
            <a:r>
              <a:rPr lang="ru-RU" sz="2000" dirty="0" smtClean="0"/>
              <a:t>. Наденем на ножки  валенки- сапожки , И пойдем скорей гулять  , прыгать , бегать и скакать.</a:t>
            </a:r>
            <a:endParaRPr lang="ru-RU" sz="3200" b="1" dirty="0"/>
          </a:p>
        </p:txBody>
      </p:sp>
      <p:pic>
        <p:nvPicPr>
          <p:cNvPr id="5" name="Содержимое 4" descr="IMG_20240111_10093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73238"/>
            <a:ext cx="3672408" cy="4608090"/>
          </a:xfrm>
        </p:spPr>
      </p:pic>
      <p:pic>
        <p:nvPicPr>
          <p:cNvPr id="6" name="Содержимое 5" descr="IMG_20240111_1009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700213"/>
            <a:ext cx="3456383" cy="4425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 расчесывании</a:t>
            </a:r>
            <a:br>
              <a:rPr lang="ru-RU" sz="3600" dirty="0" smtClean="0"/>
            </a:br>
            <a:r>
              <a:rPr lang="ru-RU" sz="2400" dirty="0" smtClean="0"/>
              <a:t>Я волшебная расческа, я дружу с любой прической, все мне, братцы, по плечу, я украсить вас хочу. Если волосы опрятны, всем вокруг вы так приятны, все любуются на вас, отвести не могут глаз.</a:t>
            </a:r>
            <a:endParaRPr lang="ru-RU" sz="3600" dirty="0"/>
          </a:p>
        </p:txBody>
      </p:sp>
      <p:pic>
        <p:nvPicPr>
          <p:cNvPr id="4" name="Содержимое 3" descr="IMG_20240118_0749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3055" y="2133600"/>
            <a:ext cx="7097890" cy="42477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 кормлении</a:t>
            </a:r>
            <a:br>
              <a:rPr lang="ru-RU" sz="3600" dirty="0" smtClean="0"/>
            </a:br>
            <a:r>
              <a:rPr lang="ru-RU" sz="2700" dirty="0" smtClean="0"/>
              <a:t>На моей тарелочке, рыженькая белочка. Чтоб была она видна, все съедаю я до дна.</a:t>
            </a:r>
            <a:endParaRPr lang="ru-RU" sz="2700" dirty="0"/>
          </a:p>
        </p:txBody>
      </p:sp>
      <p:pic>
        <p:nvPicPr>
          <p:cNvPr id="5" name="Содержимое 4" descr="IMG_20231103_11535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700808"/>
            <a:ext cx="3394472" cy="4425355"/>
          </a:xfrm>
        </p:spPr>
      </p:pic>
      <p:pic>
        <p:nvPicPr>
          <p:cNvPr id="6" name="Содержимое 5" descr="IMG_20240118_1159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772816"/>
            <a:ext cx="3744416" cy="435334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167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Актуальность:</vt:lpstr>
      <vt:lpstr>Слайд 4</vt:lpstr>
      <vt:lpstr>Слайд 5</vt:lpstr>
      <vt:lpstr>При умывании Водичка, водичка умой мое личико, чтоб глазки блестели чтоб щечки краснели , чтоб смеялся роток, чтоб кусался роток.</vt:lpstr>
      <vt:lpstr>При одевании, раздевании Раз, два, три, четыре, пять. Собираемся гулять. Завязала Катеньке шарфик полосатенький. Наденем на ножки  валенки- сапожки , И пойдем скорей гулять  , прыгать , бегать и скакать.</vt:lpstr>
      <vt:lpstr>При расчесывании Я волшебная расческа, я дружу с любой прической, все мне, братцы, по плечу, я украсить вас хочу. Если волосы опрятны, всем вокруг вы так приятны, все любуются на вас, отвести не могут глаз.</vt:lpstr>
      <vt:lpstr>При кормлении На моей тарелочке, рыженькая белочка. Чтоб была она видна, все съедаю я до дна.</vt:lpstr>
      <vt:lpstr>Использование дидактической куклы</vt:lpstr>
      <vt:lpstr>Дидактические игры по теме КГН</vt:lpstr>
      <vt:lpstr>Книжка – малышка  Делали с детьми</vt:lpstr>
      <vt:lpstr>Формы работы с родителями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Евгения))))))</dc:creator>
  <cp:lastModifiedBy>Евгения))))))</cp:lastModifiedBy>
  <cp:revision>31</cp:revision>
  <dcterms:created xsi:type="dcterms:W3CDTF">2024-01-21T18:32:32Z</dcterms:created>
  <dcterms:modified xsi:type="dcterms:W3CDTF">2024-01-23T12:07:48Z</dcterms:modified>
</cp:coreProperties>
</file>