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7" r:id="rId2"/>
    <p:sldId id="263" r:id="rId3"/>
    <p:sldId id="258" r:id="rId4"/>
    <p:sldId id="259" r:id="rId5"/>
    <p:sldId id="265" r:id="rId6"/>
    <p:sldId id="261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56E0-3E0C-4CAD-BE97-D1D8F89A77E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D04F-36D2-4569-A70D-59B5F7EC8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192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56E0-3E0C-4CAD-BE97-D1D8F89A77E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D04F-36D2-4569-A70D-59B5F7EC8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21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56E0-3E0C-4CAD-BE97-D1D8F89A77E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D04F-36D2-4569-A70D-59B5F7EC8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33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56E0-3E0C-4CAD-BE97-D1D8F89A77E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D04F-36D2-4569-A70D-59B5F7EC8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96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56E0-3E0C-4CAD-BE97-D1D8F89A77E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D04F-36D2-4569-A70D-59B5F7EC8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549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56E0-3E0C-4CAD-BE97-D1D8F89A77E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D04F-36D2-4569-A70D-59B5F7EC8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23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56E0-3E0C-4CAD-BE97-D1D8F89A77E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D04F-36D2-4569-A70D-59B5F7EC8A7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3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56E0-3E0C-4CAD-BE97-D1D8F89A77E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D04F-36D2-4569-A70D-59B5F7EC8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73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56E0-3E0C-4CAD-BE97-D1D8F89A77E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D04F-36D2-4569-A70D-59B5F7EC8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75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56E0-3E0C-4CAD-BE97-D1D8F89A77E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D04F-36D2-4569-A70D-59B5F7EC8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20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2D556E0-3E0C-4CAD-BE97-D1D8F89A77E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D04F-36D2-4569-A70D-59B5F7EC8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5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92D050">
                <a:lumMod val="70000"/>
                <a:lumOff val="30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2D556E0-3E0C-4CAD-BE97-D1D8F89A77E7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87ED04F-36D2-4569-A70D-59B5F7EC8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0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D1DB99-18E3-B15B-8D13-68215A2600A8}"/>
              </a:ext>
            </a:extLst>
          </p:cNvPr>
          <p:cNvSpPr txBox="1"/>
          <p:nvPr/>
        </p:nvSpPr>
        <p:spPr>
          <a:xfrm>
            <a:off x="7102136" y="4429957"/>
            <a:ext cx="47564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XO Thames" panose="02020603050405020304" pitchFamily="18" charset="-52"/>
              </a:rPr>
              <a:t>Подготовила: воспитатель  ГБДОУ № 31</a:t>
            </a:r>
          </a:p>
          <a:p>
            <a:r>
              <a:rPr lang="ru-RU" b="1" i="1" dirty="0">
                <a:solidFill>
                  <a:srgbClr val="002060"/>
                </a:solidFill>
                <a:latin typeface="XO Thames" panose="02020603050405020304" pitchFamily="18" charset="-52"/>
              </a:rPr>
              <a:t>Василеостровского район </a:t>
            </a:r>
          </a:p>
          <a:p>
            <a:r>
              <a:rPr lang="ru-RU" b="1" i="1" dirty="0">
                <a:solidFill>
                  <a:srgbClr val="002060"/>
                </a:solidFill>
                <a:latin typeface="XO Thames" panose="02020603050405020304" pitchFamily="18" charset="-52"/>
              </a:rPr>
              <a:t>Азизова Светлана Валентиновна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C9C83C-C0ED-199B-315A-F184349BF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10" y="2726746"/>
            <a:ext cx="5646198" cy="38382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93B6D8-D782-01F1-6B6E-009C5C07D260}"/>
              </a:ext>
            </a:extLst>
          </p:cNvPr>
          <p:cNvSpPr txBox="1"/>
          <p:nvPr/>
        </p:nvSpPr>
        <p:spPr>
          <a:xfrm>
            <a:off x="710214" y="292963"/>
            <a:ext cx="1075973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XO Thames" panose="02020603050405020304" pitchFamily="18" charset="-52"/>
              </a:rPr>
              <a:t>Государственное бюджетное дошкольное образовательное учреждение детский сад №31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XO Thames" panose="02020603050405020304" pitchFamily="18" charset="-52"/>
              </a:rPr>
              <a:t>Василеостровского района г. Санкт-Петербурга</a:t>
            </a:r>
          </a:p>
          <a:p>
            <a:r>
              <a:rPr lang="ru-RU" sz="3200" b="1" dirty="0">
                <a:solidFill>
                  <a:srgbClr val="002060"/>
                </a:solidFill>
                <a:latin typeface="XO Thames" panose="02020603050405020304" pitchFamily="18" charset="-52"/>
              </a:rPr>
              <a:t>Мастер-класс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XO Thames" panose="02020603050405020304" pitchFamily="18" charset="-52"/>
              </a:rPr>
              <a:t>«Кто живет в прудах, озерах и реках Санкт-Петербурга?   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XO Thames" panose="02020603050405020304" pitchFamily="18" charset="-52"/>
              </a:rPr>
              <a:t>ВОДОМЕРКА»</a:t>
            </a:r>
          </a:p>
        </p:txBody>
      </p:sp>
    </p:spTree>
    <p:extLst>
      <p:ext uri="{BB962C8B-B14F-4D97-AF65-F5344CB8AC3E}">
        <p14:creationId xmlns:p14="http://schemas.microsoft.com/office/powerpoint/2010/main" val="10687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39B71-4A80-0F1E-F510-F7D90A41B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822" y="235429"/>
            <a:ext cx="5353235" cy="50131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100" b="1" dirty="0">
                <a:solidFill>
                  <a:srgbClr val="0070C0"/>
                </a:solidFill>
                <a:latin typeface="XO Thames" panose="02020603050405020304" pitchFamily="18" charset="-52"/>
              </a:rPr>
              <a:t>Описание вида</a:t>
            </a:r>
            <a:br>
              <a:rPr lang="ru-RU" b="1" dirty="0">
                <a:solidFill>
                  <a:srgbClr val="0070C0"/>
                </a:solidFill>
                <a:latin typeface="XO Thames" panose="02020603050405020304" pitchFamily="18" charset="-52"/>
              </a:rPr>
            </a:br>
            <a:endParaRPr lang="ru-RU" b="1" dirty="0">
              <a:solidFill>
                <a:srgbClr val="0070C0"/>
              </a:solidFill>
              <a:latin typeface="XO Thames" panose="02020603050405020304" pitchFamily="18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81AB6-8B55-AF23-3A68-D093EA3029A8}"/>
              </a:ext>
            </a:extLst>
          </p:cNvPr>
          <p:cNvSpPr txBox="1"/>
          <p:nvPr/>
        </p:nvSpPr>
        <p:spPr>
          <a:xfrm>
            <a:off x="363984" y="905522"/>
            <a:ext cx="115942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XO Thames" panose="02020603050405020304" pitchFamily="18" charset="-52"/>
              </a:rPr>
              <a:t>Если внимательно присмотреться к любому водоему, то можно заметить, как по поверхности воды ловко скользят небольшие насекомые. Это водомерки, наземные клопы, которые приспособились к жизни в воде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EA24EF-E36E-5A69-F95C-0468C23C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133" y="1826790"/>
            <a:ext cx="5981883" cy="4486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1318C9-2A06-54EF-8B25-559AB1EB2978}"/>
              </a:ext>
            </a:extLst>
          </p:cNvPr>
          <p:cNvSpPr txBox="1"/>
          <p:nvPr/>
        </p:nvSpPr>
        <p:spPr>
          <a:xfrm>
            <a:off x="363984" y="1926454"/>
            <a:ext cx="511353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XO Thames" panose="02020603050405020304" pitchFamily="18" charset="-52"/>
              </a:rPr>
              <a:t>Стройные, вытянутые до 10-15 мм тела, широкая голова с шарообразными фасеточными глазами, 3 пары широко расставленных ног и короткие крылышки — так выглядит этот живущий в воде </a:t>
            </a:r>
            <a:r>
              <a:rPr lang="ru-RU" b="1" dirty="0">
                <a:solidFill>
                  <a:srgbClr val="0070C0"/>
                </a:solidFill>
                <a:latin typeface="XO Thames" panose="02020603050405020304" pitchFamily="18" charset="-52"/>
              </a:rPr>
              <a:t>клоп.</a:t>
            </a:r>
            <a:r>
              <a:rPr lang="ru-RU" dirty="0">
                <a:latin typeface="XO Thames" panose="02020603050405020304" pitchFamily="18" charset="-52"/>
              </a:rPr>
              <a:t> </a:t>
            </a:r>
          </a:p>
          <a:p>
            <a:r>
              <a:rPr lang="ru-RU" dirty="0">
                <a:latin typeface="XO Thames" panose="02020603050405020304" pitchFamily="18" charset="-52"/>
              </a:rPr>
              <a:t>На голове хорошо заметны длинные усики, есть также хорошо замаскированный хоботок.</a:t>
            </a:r>
          </a:p>
          <a:p>
            <a:r>
              <a:rPr lang="ru-RU" dirty="0">
                <a:latin typeface="XO Thames" panose="02020603050405020304" pitchFamily="18" charset="-52"/>
              </a:rPr>
              <a:t>Передняя пара ног короче задних, имеет острые коготки и используется как хватательный орган. Передвигается водомерка при помощи средней пары ног, тогда как задние ноги играют роль руля.</a:t>
            </a:r>
          </a:p>
          <a:p>
            <a:r>
              <a:rPr lang="ru-RU" dirty="0">
                <a:latin typeface="XO Thames" panose="02020603050405020304" pitchFamily="18" charset="-52"/>
              </a:rPr>
              <a:t>Используя быстрые толчкообразные движения насекомые скользят по ровной глади воды. Встретив препятствие, они перепрыгивают его скачками.</a:t>
            </a:r>
          </a:p>
        </p:txBody>
      </p:sp>
    </p:spTree>
    <p:extLst>
      <p:ext uri="{BB962C8B-B14F-4D97-AF65-F5344CB8AC3E}">
        <p14:creationId xmlns:p14="http://schemas.microsoft.com/office/powerpoint/2010/main" val="47996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7A02D03-1BD1-9941-D853-BC9583FE634A}"/>
              </a:ext>
            </a:extLst>
          </p:cNvPr>
          <p:cNvSpPr txBox="1"/>
          <p:nvPr/>
        </p:nvSpPr>
        <p:spPr>
          <a:xfrm>
            <a:off x="686542" y="426128"/>
            <a:ext cx="1118290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XO Thames" panose="02020603050405020304" pitchFamily="18" charset="-52"/>
              </a:rPr>
              <a:t>Рацион питания </a:t>
            </a:r>
          </a:p>
          <a:p>
            <a:r>
              <a:rPr lang="ru-RU" dirty="0">
                <a:latin typeface="XO Thames" panose="02020603050405020304" pitchFamily="18" charset="-52"/>
              </a:rPr>
              <a:t>Все водомерки — грозные хищники. Они питаются насекомыми, случайно попавшими в воду, или имевшими неосторожность пролетать достаточно низко. Захватив жертву передними ногами, клопы втыкают в нее свой хоботок и полностью высасывают соки. В рацион пресноводных видов входят комары, ногохвостки, слепни.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C762EC-C470-B401-28AE-EAF5B8C12789}"/>
              </a:ext>
            </a:extLst>
          </p:cNvPr>
          <p:cNvSpPr txBox="1"/>
          <p:nvPr/>
        </p:nvSpPr>
        <p:spPr>
          <a:xfrm>
            <a:off x="6773661" y="2112885"/>
            <a:ext cx="47317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XO Thames" panose="02020603050405020304" pitchFamily="18" charset="-52"/>
              </a:rPr>
              <a:t>Особенности размножения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017676-9ABD-3AFD-4B12-329AF0293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42" y="1974108"/>
            <a:ext cx="5696506" cy="42357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FFAA51-25FA-7851-96E3-9D5106F834F1}"/>
              </a:ext>
            </a:extLst>
          </p:cNvPr>
          <p:cNvSpPr txBox="1"/>
          <p:nvPr/>
        </p:nvSpPr>
        <p:spPr>
          <a:xfrm>
            <a:off x="6711517" y="2876365"/>
            <a:ext cx="508690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XO Thames" panose="02020603050405020304" pitchFamily="18" charset="-52"/>
              </a:rPr>
              <a:t>В одной кладке бывает до 60 склеенных между собой яиц, длиной около 1 мм. </a:t>
            </a:r>
          </a:p>
          <a:p>
            <a:r>
              <a:rPr lang="ru-RU" sz="2000" dirty="0">
                <a:latin typeface="XO Thames" panose="02020603050405020304" pitchFamily="18" charset="-52"/>
              </a:rPr>
              <a:t>Так как имеет место неполный метаморфоз, то появившиеся личинки напоминают взрослых особей, только меньшего размера. </a:t>
            </a:r>
          </a:p>
          <a:p>
            <a:r>
              <a:rPr lang="ru-RU" sz="2000" dirty="0">
                <a:latin typeface="XO Thames" panose="02020603050405020304" pitchFamily="18" charset="-52"/>
              </a:rPr>
              <a:t>Полный цикл развития занимает до 40 дней. Самки способны откладывать яйца все лето, поэтому ближе к осени появляется еще одно поколение насекомых.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479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F27723-37EF-CE48-BFC6-E1020308F156}"/>
              </a:ext>
            </a:extLst>
          </p:cNvPr>
          <p:cNvSpPr txBox="1"/>
          <p:nvPr/>
        </p:nvSpPr>
        <p:spPr>
          <a:xfrm>
            <a:off x="3249227" y="275208"/>
            <a:ext cx="5892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XO Thames" panose="02020603050405020304" pitchFamily="18" charset="-52"/>
              </a:rPr>
              <a:t>Интересные факты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15950B-8320-C545-23F0-ACBE324BE631}"/>
              </a:ext>
            </a:extLst>
          </p:cNvPr>
          <p:cNvSpPr txBox="1"/>
          <p:nvPr/>
        </p:nvSpPr>
        <p:spPr>
          <a:xfrm>
            <a:off x="506027" y="994299"/>
            <a:ext cx="110526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XO Thames" panose="02020603050405020304" pitchFamily="18" charset="-52"/>
              </a:rPr>
              <a:t>- живут водомерки только в чистой воде, так как вещества, загрязняющие ее, разрушают поверхностное натяжение и насекомые не могут скользить;</a:t>
            </a:r>
          </a:p>
          <a:p>
            <a:r>
              <a:rPr lang="ru-RU" sz="2000" dirty="0">
                <a:latin typeface="XO Thames" panose="02020603050405020304" pitchFamily="18" charset="-52"/>
              </a:rPr>
              <a:t>- дышат эти родственники клопов только атмосферным воздухом;</a:t>
            </a:r>
          </a:p>
          <a:p>
            <a:r>
              <a:rPr lang="ru-RU" sz="2000" dirty="0">
                <a:latin typeface="XO Thames" panose="02020603050405020304" pitchFamily="18" charset="-52"/>
              </a:rPr>
              <a:t>- пресноводные виды имеют железы, вырабатывающие неприятно пахнущий секрет.</a:t>
            </a:r>
          </a:p>
          <a:p>
            <a:pPr algn="ctr"/>
            <a:r>
              <a:rPr lang="ru-RU" sz="2000" dirty="0">
                <a:latin typeface="XO Thames" panose="02020603050405020304" pitchFamily="18" charset="-52"/>
              </a:rPr>
              <a:t>Мельчайшие волоски, покрывающие тело водомерки, срабатывают как «спасательный жилет», если насекомое накрывает высокая волна.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BC57F9-79F7-C4AA-6D3D-CC8783ECD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067" y="3129162"/>
            <a:ext cx="2669637" cy="22443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B40A3C-7B3A-1086-E94C-3E5601631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6027" y="3031507"/>
            <a:ext cx="2439694" cy="24396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3436EBF-0019-5FD3-BC25-F33747673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607" y="3429000"/>
            <a:ext cx="4952574" cy="296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06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56CD1F-970B-A306-78FB-702CC1976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472" y="596777"/>
            <a:ext cx="7108326" cy="53068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2E5184-6110-DFA0-78A2-B18FCBF95E40}"/>
              </a:ext>
            </a:extLst>
          </p:cNvPr>
          <p:cNvSpPr txBox="1"/>
          <p:nvPr/>
        </p:nvSpPr>
        <p:spPr>
          <a:xfrm>
            <a:off x="701336" y="1020932"/>
            <a:ext cx="358487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XO Thames" panose="02020603050405020304" pitchFamily="18" charset="-52"/>
              </a:rPr>
              <a:t>Как заядлый фигурист</a:t>
            </a:r>
          </a:p>
          <a:p>
            <a:r>
              <a:rPr lang="ru-RU" sz="2000" b="1" dirty="0">
                <a:solidFill>
                  <a:srgbClr val="002060"/>
                </a:solidFill>
                <a:latin typeface="XO Thames" panose="02020603050405020304" pitchFamily="18" charset="-52"/>
              </a:rPr>
              <a:t>Режет лёд коньками -</a:t>
            </a:r>
          </a:p>
          <a:p>
            <a:r>
              <a:rPr lang="ru-RU" sz="2000" b="1" dirty="0" err="1">
                <a:solidFill>
                  <a:srgbClr val="002060"/>
                </a:solidFill>
                <a:latin typeface="XO Thames" panose="02020603050405020304" pitchFamily="18" charset="-52"/>
              </a:rPr>
              <a:t>Водошлёп</a:t>
            </a:r>
            <a:r>
              <a:rPr lang="ru-RU" sz="2000" b="1" dirty="0">
                <a:solidFill>
                  <a:srgbClr val="002060"/>
                </a:solidFill>
                <a:latin typeface="XO Thames" panose="02020603050405020304" pitchFamily="18" charset="-52"/>
              </a:rPr>
              <a:t>-авантюрист</a:t>
            </a:r>
          </a:p>
          <a:p>
            <a:r>
              <a:rPr lang="ru-RU" sz="2000" b="1" dirty="0">
                <a:solidFill>
                  <a:srgbClr val="002060"/>
                </a:solidFill>
                <a:latin typeface="XO Thames" panose="02020603050405020304" pitchFamily="18" charset="-52"/>
              </a:rPr>
              <a:t>Чертит гладь ногами.</a:t>
            </a:r>
          </a:p>
          <a:p>
            <a:endParaRPr lang="ru-RU" sz="2000" b="1" dirty="0">
              <a:solidFill>
                <a:srgbClr val="002060"/>
              </a:solidFill>
              <a:latin typeface="XO Thames" panose="02020603050405020304" pitchFamily="18" charset="-52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XO Thames" panose="02020603050405020304" pitchFamily="18" charset="-52"/>
              </a:rPr>
              <a:t>По воде, как Иисус,</a:t>
            </a:r>
          </a:p>
          <a:p>
            <a:r>
              <a:rPr lang="ru-RU" sz="2000" b="1" dirty="0">
                <a:solidFill>
                  <a:srgbClr val="002060"/>
                </a:solidFill>
                <a:latin typeface="XO Thames" panose="02020603050405020304" pitchFamily="18" charset="-52"/>
              </a:rPr>
              <a:t>Бегает букашка,</a:t>
            </a:r>
          </a:p>
          <a:p>
            <a:r>
              <a:rPr lang="ru-RU" sz="2000" b="1" dirty="0">
                <a:solidFill>
                  <a:srgbClr val="002060"/>
                </a:solidFill>
                <a:latin typeface="XO Thames" panose="02020603050405020304" pitchFamily="18" charset="-52"/>
              </a:rPr>
              <a:t>Ожидая перекус</a:t>
            </a:r>
          </a:p>
          <a:p>
            <a:r>
              <a:rPr lang="ru-RU" sz="2000" b="1" dirty="0">
                <a:solidFill>
                  <a:srgbClr val="002060"/>
                </a:solidFill>
                <a:latin typeface="XO Thames" panose="02020603050405020304" pitchFamily="18" charset="-52"/>
              </a:rPr>
              <a:t>Вкусной таракашкой.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XO Thames" panose="02020603050405020304" pitchFamily="18" charset="-52"/>
              </a:rPr>
              <a:t>(Клоп-водомерка)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XO Thames" panose="02020603050405020304" pitchFamily="18" charset="-52"/>
              </a:rPr>
              <a:t>автор: Астраханцева О.А.</a:t>
            </a:r>
          </a:p>
        </p:txBody>
      </p:sp>
    </p:spTree>
    <p:extLst>
      <p:ext uri="{BB962C8B-B14F-4D97-AF65-F5344CB8AC3E}">
        <p14:creationId xmlns:p14="http://schemas.microsoft.com/office/powerpoint/2010/main" val="84277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0578A-0DC9-F17F-B15C-8629B4796CB4}"/>
              </a:ext>
            </a:extLst>
          </p:cNvPr>
          <p:cNvSpPr txBox="1"/>
          <p:nvPr/>
        </p:nvSpPr>
        <p:spPr>
          <a:xfrm>
            <a:off x="6516210" y="1198485"/>
            <a:ext cx="5387329" cy="448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XO Thames" panose="02020603050405020304" pitchFamily="18" charset="-52"/>
              </a:rPr>
              <a:t>Я необычный жук, -</a:t>
            </a:r>
          </a:p>
          <a:p>
            <a:r>
              <a:rPr lang="ru-RU" sz="2400" b="1" dirty="0">
                <a:solidFill>
                  <a:srgbClr val="002060"/>
                </a:solidFill>
                <a:latin typeface="XO Thames" panose="02020603050405020304" pitchFamily="18" charset="-52"/>
              </a:rPr>
              <a:t>Я по воде хожу,</a:t>
            </a:r>
          </a:p>
          <a:p>
            <a:r>
              <a:rPr lang="ru-RU" sz="2400" b="1" dirty="0">
                <a:solidFill>
                  <a:srgbClr val="002060"/>
                </a:solidFill>
                <a:latin typeface="XO Thames" panose="02020603050405020304" pitchFamily="18" charset="-52"/>
              </a:rPr>
              <a:t>И вот таким манером</a:t>
            </a:r>
          </a:p>
          <a:p>
            <a:r>
              <a:rPr lang="ru-RU" sz="2400" b="1" dirty="0">
                <a:solidFill>
                  <a:srgbClr val="002060"/>
                </a:solidFill>
                <a:latin typeface="XO Thames" panose="02020603050405020304" pitchFamily="18" charset="-52"/>
              </a:rPr>
              <a:t>Прослыл я водомером.</a:t>
            </a:r>
          </a:p>
          <a:p>
            <a:r>
              <a:rPr lang="ru-RU" sz="2400" b="1" dirty="0">
                <a:solidFill>
                  <a:srgbClr val="002060"/>
                </a:solidFill>
                <a:latin typeface="XO Thames" panose="02020603050405020304" pitchFamily="18" charset="-52"/>
              </a:rPr>
              <a:t>Не летаю,</a:t>
            </a:r>
          </a:p>
          <a:p>
            <a:r>
              <a:rPr lang="ru-RU" sz="2400" b="1" dirty="0">
                <a:solidFill>
                  <a:srgbClr val="002060"/>
                </a:solidFill>
                <a:latin typeface="XO Thames" panose="02020603050405020304" pitchFamily="18" charset="-52"/>
              </a:rPr>
              <a:t>Не жужжу,</a:t>
            </a:r>
          </a:p>
          <a:p>
            <a:r>
              <a:rPr lang="ru-RU" sz="2400" b="1" dirty="0">
                <a:solidFill>
                  <a:srgbClr val="002060"/>
                </a:solidFill>
                <a:latin typeface="XO Thames" panose="02020603050405020304" pitchFamily="18" charset="-52"/>
              </a:rPr>
              <a:t>А скольжу</a:t>
            </a:r>
          </a:p>
          <a:p>
            <a:r>
              <a:rPr lang="ru-RU" sz="2400" b="1" dirty="0">
                <a:solidFill>
                  <a:srgbClr val="002060"/>
                </a:solidFill>
                <a:latin typeface="XO Thames" panose="02020603050405020304" pitchFamily="18" charset="-52"/>
              </a:rPr>
              <a:t>И торможу.</a:t>
            </a:r>
          </a:p>
          <a:p>
            <a:r>
              <a:rPr lang="ru-RU" sz="2400" b="1" dirty="0">
                <a:solidFill>
                  <a:srgbClr val="002060"/>
                </a:solidFill>
                <a:latin typeface="XO Thames" panose="02020603050405020304" pitchFamily="18" charset="-52"/>
              </a:rPr>
              <a:t>И в момент затяжного скольжения</a:t>
            </a:r>
          </a:p>
          <a:p>
            <a:r>
              <a:rPr lang="ru-RU" sz="2400" b="1" dirty="0">
                <a:solidFill>
                  <a:srgbClr val="002060"/>
                </a:solidFill>
                <a:latin typeface="XO Thames" panose="02020603050405020304" pitchFamily="18" charset="-52"/>
              </a:rPr>
              <a:t>Я любуюсь своим отражением.</a:t>
            </a:r>
          </a:p>
          <a:p>
            <a:endParaRPr lang="ru-RU" sz="2400" b="1" dirty="0">
              <a:solidFill>
                <a:srgbClr val="002060"/>
              </a:solidFill>
              <a:latin typeface="XO Thames" panose="02020603050405020304" pitchFamily="18" charset="-52"/>
            </a:endParaRPr>
          </a:p>
          <a:p>
            <a:pPr algn="r"/>
            <a:r>
              <a:rPr lang="ru-RU" sz="2400" b="1" dirty="0">
                <a:solidFill>
                  <a:srgbClr val="002060"/>
                </a:solidFill>
                <a:latin typeface="XO Thames" panose="02020603050405020304" pitchFamily="18" charset="-52"/>
              </a:rPr>
              <a:t>(автор: Жданова Е.)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D3EE3F-3DCC-2B92-6C7D-7532FB0A8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64" y="768059"/>
            <a:ext cx="5521911" cy="510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14FF2F-B097-7CD1-C256-82A91F334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43" y="177554"/>
            <a:ext cx="9685538" cy="707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16021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136</TotalTime>
  <Words>428</Words>
  <Application>Microsoft Office PowerPoint</Application>
  <PresentationFormat>Широкоэкранный</PresentationFormat>
  <Paragraphs>48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Corbel</vt:lpstr>
      <vt:lpstr>Gill Sans MT</vt:lpstr>
      <vt:lpstr>XO Thames</vt:lpstr>
      <vt:lpstr>Посылка</vt:lpstr>
      <vt:lpstr>Презентация PowerPoint</vt:lpstr>
      <vt:lpstr> Описание вида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Азизова</dc:creator>
  <cp:lastModifiedBy>Светлана Азизова</cp:lastModifiedBy>
  <cp:revision>4</cp:revision>
  <dcterms:created xsi:type="dcterms:W3CDTF">2023-02-23T16:50:10Z</dcterms:created>
  <dcterms:modified xsi:type="dcterms:W3CDTF">2023-03-14T18:53:54Z</dcterms:modified>
</cp:coreProperties>
</file>