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0" r:id="rId7"/>
    <p:sldId id="259" r:id="rId8"/>
    <p:sldId id="262" r:id="rId9"/>
    <p:sldId id="275" r:id="rId10"/>
    <p:sldId id="265" r:id="rId11"/>
    <p:sldId id="269" r:id="rId12"/>
    <p:sldId id="271" r:id="rId13"/>
    <p:sldId id="264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0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8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7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0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7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39FD-1D2F-4ACE-8A50-B6CE13A5C4C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7972-50CA-41BA-AEA8-582A895F3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39497" y="4963886"/>
            <a:ext cx="300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Подготовили: воспитатели ГБДОУ детский сад №20 Василеостровского района</a:t>
            </a:r>
          </a:p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Сидоренко Ольга Ивановна,</a:t>
            </a:r>
          </a:p>
          <a:p>
            <a:r>
              <a:rPr lang="ru-RU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Моткова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Александра Валерьевна.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718458"/>
            <a:ext cx="6235336" cy="46765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1" y="1946366"/>
            <a:ext cx="5671608" cy="4253706"/>
          </a:xfrm>
        </p:spPr>
      </p:pic>
    </p:spTree>
    <p:extLst>
      <p:ext uri="{BB962C8B-B14F-4D97-AF65-F5344CB8AC3E}">
        <p14:creationId xmlns:p14="http://schemas.microsoft.com/office/powerpoint/2010/main" val="2143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9006"/>
            <a:ext cx="9901646" cy="66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404949"/>
            <a:ext cx="9588137" cy="6230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337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571500"/>
            <a:ext cx="1137774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390136"/>
            <a:ext cx="9457509" cy="68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73" y="515939"/>
            <a:ext cx="10066335" cy="56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1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-62049"/>
            <a:ext cx="9313817" cy="69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09006"/>
            <a:ext cx="928769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7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</dc:creator>
  <cp:lastModifiedBy>Alexandra</cp:lastModifiedBy>
  <cp:revision>9</cp:revision>
  <dcterms:created xsi:type="dcterms:W3CDTF">2024-03-18T14:36:34Z</dcterms:created>
  <dcterms:modified xsi:type="dcterms:W3CDTF">2024-03-21T17:48:51Z</dcterms:modified>
</cp:coreProperties>
</file>