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E3F90-68C8-43CB-8E95-8FE65317E66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2D300-A33B-4305-919A-2AC41C49C1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11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2D300-A33B-4305-919A-2AC41C49C1E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4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472263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Детско-родительский проект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397864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«А дело было в шляпе»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4569353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Проект подготовил : Бабкина Ирина Валентиновна, воспитатель ГБДОУ №10  Василеостровский район Санкт-Петербурга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040753"/>
            <a:ext cx="5798604" cy="267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3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046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583038"/>
              </p:ext>
            </p:extLst>
          </p:nvPr>
        </p:nvGraphicFramePr>
        <p:xfrm>
          <a:off x="323528" y="692696"/>
          <a:ext cx="8568952" cy="6052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2389"/>
                <a:gridCol w="6126563"/>
              </a:tblGrid>
              <a:tr h="4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 автора ДОУ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357" marR="373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Бабкина Ирина Валентиновна ГБДОУ №10 Василеостровский район  Санкт-Петербург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357" marR="37357" marT="0" marB="0"/>
                </a:tc>
              </a:tr>
              <a:tr h="242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проекта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357" marR="373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 А дело было в шляпе»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357" marR="37357" marT="0" marB="0"/>
                </a:tc>
              </a:tr>
              <a:tr h="693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проекта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357" marR="373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Художественно-эстетический краткосрочный (недельный)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357" marR="37357" marT="0" marB="0"/>
                </a:tc>
              </a:tr>
              <a:tr h="4622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Обоснование и актуальность проблемы решаемой  за счет проекта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357" marR="373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Дамская, и не только, шляпа-это стиль, история, загадка. Тема головных уборов всегда будет актуальна. Шляпы- это удивительные создания рук человеческих, такое же нужное, как телевизор или телефон. Сказочные головные  уборы привносят в жизнь в жизнь сказку, радость, ощущение праздника. В настоящее время важнейшим критерием дошкольного образования является развитие ребенка, как субъекта познавательной деятельности, жизни, культуры. Подготовка ребенка к познавательной, исследовательской деятельности, обучение его умениям и навыкам, становится наиважнейшей задачей образования. Создание данного проекта обусловлено  потребностями дошкольного образовательного учреждения, педагога и родителей. Изучение одной из увлекательных страниц истории человечества; создание единого образовательного пространства (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воспитатель+дети+родители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).А так же приобретения практического опыта, навыков.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357" marR="37357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771800" y="188640"/>
            <a:ext cx="2121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проекта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51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209942"/>
              </p:ext>
            </p:extLst>
          </p:nvPr>
        </p:nvGraphicFramePr>
        <p:xfrm>
          <a:off x="251520" y="116632"/>
          <a:ext cx="8777064" cy="6552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0"/>
                <a:gridCol w="6256784"/>
              </a:tblGrid>
              <a:tr h="670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проекта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510" marR="505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Способствовать  развитию творческого воображения, фантазии, чувства прекрасного.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510" marR="50510" marT="0" marB="0"/>
                </a:tc>
              </a:tr>
              <a:tr h="670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 проекта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510" marR="505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Головные уборы созданные детьми совместно с родителями.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510" marR="50510" marT="0" marB="0"/>
                </a:tc>
              </a:tr>
              <a:tr h="3554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510" marR="505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Образовательные: систематизировать знания дошкольников о головных уборах (береты, кепки, панамы, шляпы, шапки), деталях шляпы: тулья, поля,  перья, цветы, вуали),  форма шляп: цилиндр, труба, парик, колокольчик.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Развивающие: развивать у детей художественно-эстетический вкус.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Воспитательные: воспитывать  у детей желание создать своими руками, с помощью родителей, необычные головные уборы из подручного материала.                                                                                    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510" marR="50510" marT="0" marB="0"/>
                </a:tc>
              </a:tr>
              <a:tr h="49347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реализации проекта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510" marR="505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Подготовительный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510" marR="50510" marT="0" marB="0"/>
                </a:tc>
              </a:tr>
              <a:tr h="514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Содержательный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510" marR="50510" marT="0" marB="0"/>
                </a:tc>
              </a:tr>
              <a:tr h="650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Заключительный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510" marR="505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69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531326"/>
              </p:ext>
            </p:extLst>
          </p:nvPr>
        </p:nvGraphicFramePr>
        <p:xfrm>
          <a:off x="179512" y="188640"/>
          <a:ext cx="8784976" cy="6458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8185"/>
                <a:gridCol w="6406791"/>
              </a:tblGrid>
              <a:tr h="4845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и показатели эффективности проекта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57" marR="305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начале проекта был проведен опрос детей средней группы на предмет знания головных уборов. Были выявлены следующие показатели: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 детей смогли назвать головные уборы , в которых ходят на данный момент (зима),описали его, назвали сезонные головные уборы, их назначение(без помощи педагога);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53% детей назвали головной убор ,который носят на данный момент (зима); назвали сезонные головные уборы, их назначение (при помощи педагога);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40% детей не смогли ответить на вопрос  при помощи педагога;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окончании проекта был повышен уровень знаний детей: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47% детей ответили на вопрос о головном уборе, который носят на данный момент(зима), описали его, назвали сезонные головные уборы, их назначение(без помощи педагога);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47% детей назвали головные уборы, которые носят на данный момент (зима); назвали сезонные головные уборы, их назначение (при помощи педагога);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 детей на смогли ответить на вопросы и при помощи воспитателя.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57" marR="30557" marT="0" marB="0"/>
                </a:tc>
              </a:tr>
              <a:tr h="19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57" marR="305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57" marR="30557" marT="0" marB="0"/>
                </a:tc>
              </a:tr>
              <a:tr h="1367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 социальные эффекты проекта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57" marR="305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Формировать у детей навык  планирования своей работы: замысел, эскиз, макет, готовое изделие, приобретается навык совместной работы с родителями.                                                                                           Развитие творческого мышления у детей.                                                                  Развитие интереса  к ручному труду, желания придумать и изготовить  шляпку своими руками.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557" marR="3055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13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12228"/>
              </p:ext>
            </p:extLst>
          </p:nvPr>
        </p:nvGraphicFramePr>
        <p:xfrm>
          <a:off x="251520" y="548680"/>
          <a:ext cx="8640959" cy="5448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075"/>
                <a:gridCol w="2646418"/>
                <a:gridCol w="2709237"/>
                <a:gridCol w="2705229"/>
              </a:tblGrid>
              <a:tr h="786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820" marR="29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работы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820" marR="29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этапа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820" marR="29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Полученный результат этапа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820" marR="29820" marT="0" marB="0"/>
                </a:tc>
              </a:tr>
              <a:tr h="122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820" marR="29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Подготовительный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820" marR="29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Подбор и изучение методической и художественной литературы.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Опрос детей.  Разработка плана проекта.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820" marR="298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Сделали подборку книг,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художественных материалов, бесед, игр, загадок,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потешек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пословиц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Разработали план проектной деятельности. Провели опрос детей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Ввели детей в проблемную ситуацию.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Привлекли родителей к участию в проекте.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820" marR="298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56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612246"/>
              </p:ext>
            </p:extLst>
          </p:nvPr>
        </p:nvGraphicFramePr>
        <p:xfrm>
          <a:off x="323527" y="116632"/>
          <a:ext cx="8568950" cy="6552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9"/>
                <a:gridCol w="2520280"/>
                <a:gridCol w="2808312"/>
                <a:gridCol w="2448269"/>
              </a:tblGrid>
              <a:tr h="6552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Содержательный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Оформление РППС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Беседа  с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детьми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Оформление книжного уголка» Красная шапочка», «живая шляпа»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«Какие головные уборы носят люди»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04925" y="11191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48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551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627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82175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117</TotalTime>
  <Words>555</Words>
  <Application>Microsoft Office PowerPoint</Application>
  <PresentationFormat>Экран (4:3)</PresentationFormat>
  <Paragraphs>127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komp</dc:creator>
  <cp:lastModifiedBy>komp</cp:lastModifiedBy>
  <cp:revision>10</cp:revision>
  <dcterms:created xsi:type="dcterms:W3CDTF">2023-01-19T10:12:49Z</dcterms:created>
  <dcterms:modified xsi:type="dcterms:W3CDTF">2023-01-21T14:22:01Z</dcterms:modified>
</cp:coreProperties>
</file>