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1" r:id="rId5"/>
    <p:sldId id="264" r:id="rId6"/>
    <p:sldId id="263" r:id="rId7"/>
    <p:sldId id="259" r:id="rId8"/>
    <p:sldId id="260" r:id="rId9"/>
    <p:sldId id="266" r:id="rId10"/>
    <p:sldId id="267" r:id="rId11"/>
    <p:sldId id="268" r:id="rId12"/>
    <p:sldId id="269" r:id="rId13"/>
    <p:sldId id="270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274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Светлана Азизова" userId="46884f19afa58e49" providerId="LiveId" clId="{47BECDE0-B309-4C9D-9BF6-C7D1AA2467F2}"/>
    <pc:docChg chg="undo custSel addSld delSld modSld">
      <pc:chgData name="Светлана Азизова" userId="46884f19afa58e49" providerId="LiveId" clId="{47BECDE0-B309-4C9D-9BF6-C7D1AA2467F2}" dt="2023-01-20T22:24:47.783" v="731" actId="14100"/>
      <pc:docMkLst>
        <pc:docMk/>
      </pc:docMkLst>
      <pc:sldChg chg="addSp modSp new mod">
        <pc:chgData name="Светлана Азизова" userId="46884f19afa58e49" providerId="LiveId" clId="{47BECDE0-B309-4C9D-9BF6-C7D1AA2467F2}" dt="2023-01-20T22:24:47.783" v="731" actId="14100"/>
        <pc:sldMkLst>
          <pc:docMk/>
          <pc:sldMk cId="307323274" sldId="256"/>
        </pc:sldMkLst>
        <pc:spChg chg="mod">
          <ac:chgData name="Светлана Азизова" userId="46884f19afa58e49" providerId="LiveId" clId="{47BECDE0-B309-4C9D-9BF6-C7D1AA2467F2}" dt="2023-01-20T21:27:59.892" v="413" actId="113"/>
          <ac:spMkLst>
            <pc:docMk/>
            <pc:sldMk cId="307323274" sldId="256"/>
            <ac:spMk id="2" creationId="{77738FBC-DF04-6131-9AA9-6DCB64E57752}"/>
          </ac:spMkLst>
        </pc:spChg>
        <pc:spChg chg="mod">
          <ac:chgData name="Светлана Азизова" userId="46884f19afa58e49" providerId="LiveId" clId="{47BECDE0-B309-4C9D-9BF6-C7D1AA2467F2}" dt="2023-01-20T21:49:19.887" v="613" actId="14100"/>
          <ac:spMkLst>
            <pc:docMk/>
            <pc:sldMk cId="307323274" sldId="256"/>
            <ac:spMk id="3" creationId="{C49479AE-5BF4-08FA-310A-F3CC7C67B124}"/>
          </ac:spMkLst>
        </pc:spChg>
        <pc:spChg chg="add mod">
          <ac:chgData name="Светлана Азизова" userId="46884f19afa58e49" providerId="LiveId" clId="{47BECDE0-B309-4C9D-9BF6-C7D1AA2467F2}" dt="2023-01-20T21:14:09.521" v="254" actId="14100"/>
          <ac:spMkLst>
            <pc:docMk/>
            <pc:sldMk cId="307323274" sldId="256"/>
            <ac:spMk id="6" creationId="{2C6DAFF5-A62B-9E9A-5A55-705F014BF0E2}"/>
          </ac:spMkLst>
        </pc:spChg>
        <pc:spChg chg="add mod">
          <ac:chgData name="Светлана Азизова" userId="46884f19afa58e49" providerId="LiveId" clId="{47BECDE0-B309-4C9D-9BF6-C7D1AA2467F2}" dt="2023-01-20T22:24:47.783" v="731" actId="14100"/>
          <ac:spMkLst>
            <pc:docMk/>
            <pc:sldMk cId="307323274" sldId="256"/>
            <ac:spMk id="8" creationId="{9EDA18C1-4468-FDDA-3B6E-F600C6D17190}"/>
          </ac:spMkLst>
        </pc:spChg>
        <pc:picChg chg="add mod">
          <ac:chgData name="Светлана Азизова" userId="46884f19afa58e49" providerId="LiveId" clId="{47BECDE0-B309-4C9D-9BF6-C7D1AA2467F2}" dt="2023-01-20T21:19:08.648" v="343" actId="1076"/>
          <ac:picMkLst>
            <pc:docMk/>
            <pc:sldMk cId="307323274" sldId="256"/>
            <ac:picMk id="4" creationId="{AD89CC8F-8971-7395-2B6D-BC6C345B3079}"/>
          </ac:picMkLst>
        </pc:picChg>
      </pc:sldChg>
      <pc:sldChg chg="addSp modSp new mod">
        <pc:chgData name="Светлана Азизова" userId="46884f19afa58e49" providerId="LiveId" clId="{47BECDE0-B309-4C9D-9BF6-C7D1AA2467F2}" dt="2023-01-20T21:48:36.143" v="602" actId="1076"/>
        <pc:sldMkLst>
          <pc:docMk/>
          <pc:sldMk cId="3326951055" sldId="257"/>
        </pc:sldMkLst>
        <pc:spChg chg="add mod">
          <ac:chgData name="Светлана Азизова" userId="46884f19afa58e49" providerId="LiveId" clId="{47BECDE0-B309-4C9D-9BF6-C7D1AA2467F2}" dt="2023-01-20T21:13:42.433" v="252" actId="207"/>
          <ac:spMkLst>
            <pc:docMk/>
            <pc:sldMk cId="3326951055" sldId="257"/>
            <ac:spMk id="3" creationId="{B23744C8-2BA0-A6EB-2BCB-7E17BD325E39}"/>
          </ac:spMkLst>
        </pc:spChg>
        <pc:spChg chg="add mod">
          <ac:chgData name="Светлана Азизова" userId="46884f19afa58e49" providerId="LiveId" clId="{47BECDE0-B309-4C9D-9BF6-C7D1AA2467F2}" dt="2023-01-20T21:48:31.335" v="600" actId="1076"/>
          <ac:spMkLst>
            <pc:docMk/>
            <pc:sldMk cId="3326951055" sldId="257"/>
            <ac:spMk id="7" creationId="{CAD14121-68BE-1046-FAB4-4A441CEFF487}"/>
          </ac:spMkLst>
        </pc:spChg>
        <pc:picChg chg="add mod">
          <ac:chgData name="Светлана Азизова" userId="46884f19afa58e49" providerId="LiveId" clId="{47BECDE0-B309-4C9D-9BF6-C7D1AA2467F2}" dt="2023-01-20T21:48:34.223" v="601" actId="1076"/>
          <ac:picMkLst>
            <pc:docMk/>
            <pc:sldMk cId="3326951055" sldId="257"/>
            <ac:picMk id="4" creationId="{0AF2439F-98CB-97A4-4BA9-FEDB6BCAD19F}"/>
          </ac:picMkLst>
        </pc:picChg>
        <pc:picChg chg="add mod">
          <ac:chgData name="Светлана Азизова" userId="46884f19afa58e49" providerId="LiveId" clId="{47BECDE0-B309-4C9D-9BF6-C7D1AA2467F2}" dt="2023-01-20T21:48:36.143" v="602" actId="1076"/>
          <ac:picMkLst>
            <pc:docMk/>
            <pc:sldMk cId="3326951055" sldId="257"/>
            <ac:picMk id="5" creationId="{25E477DC-9E65-1291-CCE4-B639603A8320}"/>
          </ac:picMkLst>
        </pc:picChg>
      </pc:sldChg>
      <pc:sldChg chg="addSp modSp new mod">
        <pc:chgData name="Светлана Азизова" userId="46884f19afa58e49" providerId="LiveId" clId="{47BECDE0-B309-4C9D-9BF6-C7D1AA2467F2}" dt="2023-01-20T21:28:56.520" v="421" actId="14100"/>
        <pc:sldMkLst>
          <pc:docMk/>
          <pc:sldMk cId="1277964784" sldId="258"/>
        </pc:sldMkLst>
        <pc:spChg chg="add mod">
          <ac:chgData name="Светлана Азизова" userId="46884f19afa58e49" providerId="LiveId" clId="{47BECDE0-B309-4C9D-9BF6-C7D1AA2467F2}" dt="2023-01-20T21:28:29.761" v="415" actId="255"/>
          <ac:spMkLst>
            <pc:docMk/>
            <pc:sldMk cId="1277964784" sldId="258"/>
            <ac:spMk id="3" creationId="{12D9A946-C99E-286F-8890-9AC807C5FE6A}"/>
          </ac:spMkLst>
        </pc:spChg>
        <pc:spChg chg="add mod">
          <ac:chgData name="Светлана Азизова" userId="46884f19afa58e49" providerId="LiveId" clId="{47BECDE0-B309-4C9D-9BF6-C7D1AA2467F2}" dt="2023-01-20T21:28:56.520" v="421" actId="14100"/>
          <ac:spMkLst>
            <pc:docMk/>
            <pc:sldMk cId="1277964784" sldId="258"/>
            <ac:spMk id="7" creationId="{B2377D48-B4BB-F450-FD9E-0D0A581A64E7}"/>
          </ac:spMkLst>
        </pc:spChg>
        <pc:picChg chg="add mod">
          <ac:chgData name="Светлана Азизова" userId="46884f19afa58e49" providerId="LiveId" clId="{47BECDE0-B309-4C9D-9BF6-C7D1AA2467F2}" dt="2023-01-20T20:55:50.800" v="114" actId="1076"/>
          <ac:picMkLst>
            <pc:docMk/>
            <pc:sldMk cId="1277964784" sldId="258"/>
            <ac:picMk id="4" creationId="{C97C33D1-8464-F7FD-E535-E771FE5BC175}"/>
          </ac:picMkLst>
        </pc:picChg>
        <pc:picChg chg="add mod">
          <ac:chgData name="Светлана Азизова" userId="46884f19afa58e49" providerId="LiveId" clId="{47BECDE0-B309-4C9D-9BF6-C7D1AA2467F2}" dt="2023-01-20T20:58:19.585" v="134" actId="1076"/>
          <ac:picMkLst>
            <pc:docMk/>
            <pc:sldMk cId="1277964784" sldId="258"/>
            <ac:picMk id="5" creationId="{1B25B2B9-EDA5-8C0E-1700-A9A9B2A950A9}"/>
          </ac:picMkLst>
        </pc:picChg>
      </pc:sldChg>
      <pc:sldChg chg="addSp modSp new mod">
        <pc:chgData name="Светлана Азизова" userId="46884f19afa58e49" providerId="LiveId" clId="{47BECDE0-B309-4C9D-9BF6-C7D1AA2467F2}" dt="2023-01-20T21:29:41.485" v="424" actId="20577"/>
        <pc:sldMkLst>
          <pc:docMk/>
          <pc:sldMk cId="3696332891" sldId="259"/>
        </pc:sldMkLst>
        <pc:spChg chg="add mod">
          <ac:chgData name="Светлана Азизова" userId="46884f19afa58e49" providerId="LiveId" clId="{47BECDE0-B309-4C9D-9BF6-C7D1AA2467F2}" dt="2023-01-20T21:29:41.485" v="424" actId="20577"/>
          <ac:spMkLst>
            <pc:docMk/>
            <pc:sldMk cId="3696332891" sldId="259"/>
            <ac:spMk id="4" creationId="{CB938AAE-ECB2-78DD-2409-5F2515FB96C6}"/>
          </ac:spMkLst>
        </pc:spChg>
        <pc:spChg chg="add mod">
          <ac:chgData name="Светлана Азизова" userId="46884f19afa58e49" providerId="LiveId" clId="{47BECDE0-B309-4C9D-9BF6-C7D1AA2467F2}" dt="2023-01-20T21:20:53.897" v="365" actId="207"/>
          <ac:spMkLst>
            <pc:docMk/>
            <pc:sldMk cId="3696332891" sldId="259"/>
            <ac:spMk id="6" creationId="{E6CC10D0-C3F6-B04B-EB91-FBD01ACAD742}"/>
          </ac:spMkLst>
        </pc:spChg>
        <pc:picChg chg="add mod">
          <ac:chgData name="Светлана Азизова" userId="46884f19afa58e49" providerId="LiveId" clId="{47BECDE0-B309-4C9D-9BF6-C7D1AA2467F2}" dt="2023-01-20T21:21:04.800" v="366" actId="1076"/>
          <ac:picMkLst>
            <pc:docMk/>
            <pc:sldMk cId="3696332891" sldId="259"/>
            <ac:picMk id="2" creationId="{D9DF998A-3C9C-9E36-79EB-84C8DE3B13D1}"/>
          </ac:picMkLst>
        </pc:picChg>
      </pc:sldChg>
      <pc:sldChg chg="addSp modSp new mod">
        <pc:chgData name="Светлана Азизова" userId="46884f19afa58e49" providerId="LiveId" clId="{47BECDE0-B309-4C9D-9BF6-C7D1AA2467F2}" dt="2023-01-20T21:24:38.592" v="385" actId="1076"/>
        <pc:sldMkLst>
          <pc:docMk/>
          <pc:sldMk cId="1754807937" sldId="260"/>
        </pc:sldMkLst>
        <pc:spChg chg="add mod">
          <ac:chgData name="Светлана Азизова" userId="46884f19afa58e49" providerId="LiveId" clId="{47BECDE0-B309-4C9D-9BF6-C7D1AA2467F2}" dt="2023-01-20T21:24:06.801" v="377" actId="14100"/>
          <ac:spMkLst>
            <pc:docMk/>
            <pc:sldMk cId="1754807937" sldId="260"/>
            <ac:spMk id="3" creationId="{B733C6E8-E1F1-073A-0B91-4EF466B8D2DF}"/>
          </ac:spMkLst>
        </pc:spChg>
        <pc:picChg chg="add mod">
          <ac:chgData name="Светлана Азизова" userId="46884f19afa58e49" providerId="LiveId" clId="{47BECDE0-B309-4C9D-9BF6-C7D1AA2467F2}" dt="2023-01-20T21:24:38.592" v="385" actId="1076"/>
          <ac:picMkLst>
            <pc:docMk/>
            <pc:sldMk cId="1754807937" sldId="260"/>
            <ac:picMk id="4" creationId="{D4957514-E853-3E0C-93D8-204C7F46A414}"/>
          </ac:picMkLst>
        </pc:picChg>
        <pc:picChg chg="add mod">
          <ac:chgData name="Светлана Азизова" userId="46884f19afa58e49" providerId="LiveId" clId="{47BECDE0-B309-4C9D-9BF6-C7D1AA2467F2}" dt="2023-01-20T21:24:32.528" v="383" actId="1076"/>
          <ac:picMkLst>
            <pc:docMk/>
            <pc:sldMk cId="1754807937" sldId="260"/>
            <ac:picMk id="5" creationId="{B062BD6A-836E-29F6-497C-1860E29EE135}"/>
          </ac:picMkLst>
        </pc:picChg>
      </pc:sldChg>
      <pc:sldChg chg="addSp modSp new mod">
        <pc:chgData name="Светлана Азизова" userId="46884f19afa58e49" providerId="LiveId" clId="{47BECDE0-B309-4C9D-9BF6-C7D1AA2467F2}" dt="2023-01-20T21:25:56.383" v="396" actId="1076"/>
        <pc:sldMkLst>
          <pc:docMk/>
          <pc:sldMk cId="2281331774" sldId="261"/>
        </pc:sldMkLst>
        <pc:spChg chg="add mod">
          <ac:chgData name="Светлана Азизова" userId="46884f19afa58e49" providerId="LiveId" clId="{47BECDE0-B309-4C9D-9BF6-C7D1AA2467F2}" dt="2023-01-20T21:25:51.689" v="394" actId="255"/>
          <ac:spMkLst>
            <pc:docMk/>
            <pc:sldMk cId="2281331774" sldId="261"/>
            <ac:spMk id="3" creationId="{6A6F8D73-59CC-8E4E-B1A9-F18D067B72A0}"/>
          </ac:spMkLst>
        </pc:spChg>
        <pc:picChg chg="add mod">
          <ac:chgData name="Светлана Азизова" userId="46884f19afa58e49" providerId="LiveId" clId="{47BECDE0-B309-4C9D-9BF6-C7D1AA2467F2}" dt="2023-01-20T21:25:54.703" v="395" actId="1076"/>
          <ac:picMkLst>
            <pc:docMk/>
            <pc:sldMk cId="2281331774" sldId="261"/>
            <ac:picMk id="4" creationId="{DD79EF89-0A56-BE3D-93B5-11034B529195}"/>
          </ac:picMkLst>
        </pc:picChg>
        <pc:picChg chg="add mod">
          <ac:chgData name="Светлана Азизова" userId="46884f19afa58e49" providerId="LiveId" clId="{47BECDE0-B309-4C9D-9BF6-C7D1AA2467F2}" dt="2023-01-20T21:25:56.383" v="396" actId="1076"/>
          <ac:picMkLst>
            <pc:docMk/>
            <pc:sldMk cId="2281331774" sldId="261"/>
            <ac:picMk id="5" creationId="{5BEE866A-3F93-C89B-07E8-6A8D3C47F9AF}"/>
          </ac:picMkLst>
        </pc:picChg>
      </pc:sldChg>
      <pc:sldChg chg="new del">
        <pc:chgData name="Светлана Азизова" userId="46884f19afa58e49" providerId="LiveId" clId="{47BECDE0-B309-4C9D-9BF6-C7D1AA2467F2}" dt="2023-01-20T21:03:26.970" v="175" actId="2696"/>
        <pc:sldMkLst>
          <pc:docMk/>
          <pc:sldMk cId="986677697" sldId="262"/>
        </pc:sldMkLst>
      </pc:sldChg>
      <pc:sldChg chg="addSp modSp new mod">
        <pc:chgData name="Светлана Азизова" userId="46884f19afa58e49" providerId="LiveId" clId="{47BECDE0-B309-4C9D-9BF6-C7D1AA2467F2}" dt="2023-01-20T21:47:47.320" v="589" actId="14100"/>
        <pc:sldMkLst>
          <pc:docMk/>
          <pc:sldMk cId="1003094622" sldId="263"/>
        </pc:sldMkLst>
        <pc:spChg chg="add mod">
          <ac:chgData name="Светлана Азизова" userId="46884f19afa58e49" providerId="LiveId" clId="{47BECDE0-B309-4C9D-9BF6-C7D1AA2467F2}" dt="2023-01-20T21:47:39.152" v="588" actId="14100"/>
          <ac:spMkLst>
            <pc:docMk/>
            <pc:sldMk cId="1003094622" sldId="263"/>
            <ac:spMk id="3" creationId="{02FF98A5-6D5D-BA7A-5AD2-9A6D259AD9B5}"/>
          </ac:spMkLst>
        </pc:spChg>
        <pc:spChg chg="add mod">
          <ac:chgData name="Светлана Азизова" userId="46884f19afa58e49" providerId="LiveId" clId="{47BECDE0-B309-4C9D-9BF6-C7D1AA2467F2}" dt="2023-01-20T21:47:47.320" v="589" actId="14100"/>
          <ac:spMkLst>
            <pc:docMk/>
            <pc:sldMk cId="1003094622" sldId="263"/>
            <ac:spMk id="7" creationId="{2A66B9F4-1263-9B0A-2E62-1AB15ABF3524}"/>
          </ac:spMkLst>
        </pc:spChg>
        <pc:picChg chg="add mod">
          <ac:chgData name="Светлана Азизова" userId="46884f19afa58e49" providerId="LiveId" clId="{47BECDE0-B309-4C9D-9BF6-C7D1AA2467F2}" dt="2023-01-20T21:10:19.968" v="229" actId="1076"/>
          <ac:picMkLst>
            <pc:docMk/>
            <pc:sldMk cId="1003094622" sldId="263"/>
            <ac:picMk id="4" creationId="{D054F688-9E93-C092-A826-EE818EFDBE6C}"/>
          </ac:picMkLst>
        </pc:picChg>
        <pc:picChg chg="add mod">
          <ac:chgData name="Светлана Азизова" userId="46884f19afa58e49" providerId="LiveId" clId="{47BECDE0-B309-4C9D-9BF6-C7D1AA2467F2}" dt="2023-01-20T21:10:23.816" v="230" actId="1076"/>
          <ac:picMkLst>
            <pc:docMk/>
            <pc:sldMk cId="1003094622" sldId="263"/>
            <ac:picMk id="5" creationId="{1182689A-9162-BA70-026A-0031490152DB}"/>
          </ac:picMkLst>
        </pc:picChg>
      </pc:sldChg>
      <pc:sldChg chg="addSp modSp new mod">
        <pc:chgData name="Светлана Азизова" userId="46884f19afa58e49" providerId="LiveId" clId="{47BECDE0-B309-4C9D-9BF6-C7D1AA2467F2}" dt="2023-01-20T21:25:35.531" v="392" actId="255"/>
        <pc:sldMkLst>
          <pc:docMk/>
          <pc:sldMk cId="2297793980" sldId="264"/>
        </pc:sldMkLst>
        <pc:spChg chg="mod">
          <ac:chgData name="Светлана Азизова" userId="46884f19afa58e49" providerId="LiveId" clId="{47BECDE0-B309-4C9D-9BF6-C7D1AA2467F2}" dt="2023-01-20T21:13:25.982" v="251" actId="207"/>
          <ac:spMkLst>
            <pc:docMk/>
            <pc:sldMk cId="2297793980" sldId="264"/>
            <ac:spMk id="2" creationId="{9AC71D33-2C70-C313-685B-5D8D9BC41676}"/>
          </ac:spMkLst>
        </pc:spChg>
        <pc:spChg chg="add mod">
          <ac:chgData name="Светлана Азизова" userId="46884f19afa58e49" providerId="LiveId" clId="{47BECDE0-B309-4C9D-9BF6-C7D1AA2467F2}" dt="2023-01-20T21:25:35.531" v="392" actId="255"/>
          <ac:spMkLst>
            <pc:docMk/>
            <pc:sldMk cId="2297793980" sldId="264"/>
            <ac:spMk id="4" creationId="{DCB55ADF-4D7C-67D6-8F43-5F6FF0DFE909}"/>
          </ac:spMkLst>
        </pc:spChg>
        <pc:picChg chg="add mod">
          <ac:chgData name="Светлана Азизова" userId="46884f19afa58e49" providerId="LiveId" clId="{47BECDE0-B309-4C9D-9BF6-C7D1AA2467F2}" dt="2023-01-20T21:05:56.848" v="191" actId="1076"/>
          <ac:picMkLst>
            <pc:docMk/>
            <pc:sldMk cId="2297793980" sldId="264"/>
            <ac:picMk id="5" creationId="{C5616847-9FBA-B441-77BE-DFB751FD07EF}"/>
          </ac:picMkLst>
        </pc:picChg>
        <pc:picChg chg="add mod">
          <ac:chgData name="Светлана Азизова" userId="46884f19afa58e49" providerId="LiveId" clId="{47BECDE0-B309-4C9D-9BF6-C7D1AA2467F2}" dt="2023-01-20T21:05:59.304" v="192" actId="1076"/>
          <ac:picMkLst>
            <pc:docMk/>
            <pc:sldMk cId="2297793980" sldId="264"/>
            <ac:picMk id="6" creationId="{237CE2EB-DF88-7957-DD1B-E79EDA04947E}"/>
          </ac:picMkLst>
        </pc:picChg>
      </pc:sldChg>
      <pc:sldChg chg="new del">
        <pc:chgData name="Светлана Азизова" userId="46884f19afa58e49" providerId="LiveId" clId="{47BECDE0-B309-4C9D-9BF6-C7D1AA2467F2}" dt="2023-01-20T21:35:20.069" v="482" actId="2696"/>
        <pc:sldMkLst>
          <pc:docMk/>
          <pc:sldMk cId="1712305525" sldId="265"/>
        </pc:sldMkLst>
      </pc:sldChg>
      <pc:sldChg chg="addSp delSp modSp new mod">
        <pc:chgData name="Светлана Азизова" userId="46884f19afa58e49" providerId="LiveId" clId="{47BECDE0-B309-4C9D-9BF6-C7D1AA2467F2}" dt="2023-01-20T21:35:15.679" v="481" actId="14100"/>
        <pc:sldMkLst>
          <pc:docMk/>
          <pc:sldMk cId="3496170480" sldId="266"/>
        </pc:sldMkLst>
        <pc:spChg chg="mod">
          <ac:chgData name="Светлана Азизова" userId="46884f19afa58e49" providerId="LiveId" clId="{47BECDE0-B309-4C9D-9BF6-C7D1AA2467F2}" dt="2023-01-20T21:35:15.679" v="481" actId="14100"/>
          <ac:spMkLst>
            <pc:docMk/>
            <pc:sldMk cId="3496170480" sldId="266"/>
            <ac:spMk id="2" creationId="{BD7DBD4E-7F99-18AA-36EC-15DF16E2F6FE}"/>
          </ac:spMkLst>
        </pc:spChg>
        <pc:spChg chg="add mod">
          <ac:chgData name="Светлана Азизова" userId="46884f19afa58e49" providerId="LiveId" clId="{47BECDE0-B309-4C9D-9BF6-C7D1AA2467F2}" dt="2023-01-20T21:34:46.130" v="475" actId="255"/>
          <ac:spMkLst>
            <pc:docMk/>
            <pc:sldMk cId="3496170480" sldId="266"/>
            <ac:spMk id="8" creationId="{76C8DAA7-8184-450B-7AA2-0E749AC9F609}"/>
          </ac:spMkLst>
        </pc:spChg>
        <pc:picChg chg="add mod">
          <ac:chgData name="Светлана Азизова" userId="46884f19afa58e49" providerId="LiveId" clId="{47BECDE0-B309-4C9D-9BF6-C7D1AA2467F2}" dt="2023-01-20T21:34:52.959" v="476" actId="1076"/>
          <ac:picMkLst>
            <pc:docMk/>
            <pc:sldMk cId="3496170480" sldId="266"/>
            <ac:picMk id="3" creationId="{9CFCFA06-8D18-0074-98F3-75EFC205BD7C}"/>
          </ac:picMkLst>
        </pc:picChg>
        <pc:picChg chg="add mod">
          <ac:chgData name="Светлана Азизова" userId="46884f19afa58e49" providerId="LiveId" clId="{47BECDE0-B309-4C9D-9BF6-C7D1AA2467F2}" dt="2023-01-20T21:34:55.535" v="477" actId="1076"/>
          <ac:picMkLst>
            <pc:docMk/>
            <pc:sldMk cId="3496170480" sldId="266"/>
            <ac:picMk id="4" creationId="{A5079A6B-C251-C6F0-62F5-495A3F9A2D1A}"/>
          </ac:picMkLst>
        </pc:picChg>
        <pc:picChg chg="add del mod">
          <ac:chgData name="Светлана Азизова" userId="46884f19afa58e49" providerId="LiveId" clId="{47BECDE0-B309-4C9D-9BF6-C7D1AA2467F2}" dt="2023-01-20T21:33:52.797" v="464" actId="22"/>
          <ac:picMkLst>
            <pc:docMk/>
            <pc:sldMk cId="3496170480" sldId="266"/>
            <ac:picMk id="6" creationId="{EC922FA3-46D6-B5C0-72D1-D1D54CF337EF}"/>
          </ac:picMkLst>
        </pc:picChg>
      </pc:sldChg>
      <pc:sldChg chg="addSp modSp new mod">
        <pc:chgData name="Светлана Азизова" userId="46884f19afa58e49" providerId="LiveId" clId="{47BECDE0-B309-4C9D-9BF6-C7D1AA2467F2}" dt="2023-01-20T21:38:03.768" v="513" actId="14100"/>
        <pc:sldMkLst>
          <pc:docMk/>
          <pc:sldMk cId="3711033602" sldId="267"/>
        </pc:sldMkLst>
        <pc:spChg chg="add mod">
          <ac:chgData name="Светлана Азизова" userId="46884f19afa58e49" providerId="LiveId" clId="{47BECDE0-B309-4C9D-9BF6-C7D1AA2467F2}" dt="2023-01-20T21:38:03.768" v="513" actId="14100"/>
          <ac:spMkLst>
            <pc:docMk/>
            <pc:sldMk cId="3711033602" sldId="267"/>
            <ac:spMk id="3" creationId="{2C599D9C-C155-94B4-1FDE-85C5040CB93D}"/>
          </ac:spMkLst>
        </pc:spChg>
        <pc:picChg chg="add mod">
          <ac:chgData name="Светлана Азизова" userId="46884f19afa58e49" providerId="LiveId" clId="{47BECDE0-B309-4C9D-9BF6-C7D1AA2467F2}" dt="2023-01-20T21:37:50.631" v="510" actId="1076"/>
          <ac:picMkLst>
            <pc:docMk/>
            <pc:sldMk cId="3711033602" sldId="267"/>
            <ac:picMk id="4" creationId="{5001F18C-7A72-482C-64A4-3A89BEC77EB4}"/>
          </ac:picMkLst>
        </pc:picChg>
        <pc:picChg chg="add mod">
          <ac:chgData name="Светлана Азизова" userId="46884f19afa58e49" providerId="LiveId" clId="{47BECDE0-B309-4C9D-9BF6-C7D1AA2467F2}" dt="2023-01-20T21:37:52.103" v="511" actId="1076"/>
          <ac:picMkLst>
            <pc:docMk/>
            <pc:sldMk cId="3711033602" sldId="267"/>
            <ac:picMk id="5" creationId="{CCDFA98C-7FD0-4CE5-CB07-9A3694AC27D4}"/>
          </ac:picMkLst>
        </pc:picChg>
        <pc:picChg chg="add mod">
          <ac:chgData name="Светлана Азизова" userId="46884f19afa58e49" providerId="LiveId" clId="{47BECDE0-B309-4C9D-9BF6-C7D1AA2467F2}" dt="2023-01-20T21:37:55.103" v="512" actId="1076"/>
          <ac:picMkLst>
            <pc:docMk/>
            <pc:sldMk cId="3711033602" sldId="267"/>
            <ac:picMk id="6" creationId="{BD8AAF5E-2636-84AA-2A42-EECDA2085A18}"/>
          </ac:picMkLst>
        </pc:picChg>
      </pc:sldChg>
      <pc:sldChg chg="addSp modSp new mod">
        <pc:chgData name="Светлана Азизова" userId="46884f19afa58e49" providerId="LiveId" clId="{47BECDE0-B309-4C9D-9BF6-C7D1AA2467F2}" dt="2023-01-20T21:40:13.023" v="538" actId="1076"/>
        <pc:sldMkLst>
          <pc:docMk/>
          <pc:sldMk cId="2348604147" sldId="268"/>
        </pc:sldMkLst>
        <pc:spChg chg="add mod">
          <ac:chgData name="Светлана Азизова" userId="46884f19afa58e49" providerId="LiveId" clId="{47BECDE0-B309-4C9D-9BF6-C7D1AA2467F2}" dt="2023-01-20T21:39:23.603" v="527" actId="113"/>
          <ac:spMkLst>
            <pc:docMk/>
            <pc:sldMk cId="2348604147" sldId="268"/>
            <ac:spMk id="3" creationId="{EAD3CA30-B31A-A046-6635-719EE0C8CF72}"/>
          </ac:spMkLst>
        </pc:spChg>
        <pc:picChg chg="add mod">
          <ac:chgData name="Светлана Азизова" userId="46884f19afa58e49" providerId="LiveId" clId="{47BECDE0-B309-4C9D-9BF6-C7D1AA2467F2}" dt="2023-01-20T21:40:13.023" v="538" actId="1076"/>
          <ac:picMkLst>
            <pc:docMk/>
            <pc:sldMk cId="2348604147" sldId="268"/>
            <ac:picMk id="4" creationId="{8B871F8C-7AEA-4630-3C58-7D3D3C019B1C}"/>
          </ac:picMkLst>
        </pc:picChg>
        <pc:picChg chg="add mod">
          <ac:chgData name="Светлана Азизова" userId="46884f19afa58e49" providerId="LiveId" clId="{47BECDE0-B309-4C9D-9BF6-C7D1AA2467F2}" dt="2023-01-20T21:40:11.240" v="537" actId="1076"/>
          <ac:picMkLst>
            <pc:docMk/>
            <pc:sldMk cId="2348604147" sldId="268"/>
            <ac:picMk id="5" creationId="{4068B526-6E18-D1FB-0FD7-8065AC4BB7FC}"/>
          </ac:picMkLst>
        </pc:picChg>
      </pc:sldChg>
      <pc:sldChg chg="addSp delSp modSp new mod">
        <pc:chgData name="Светлана Азизова" userId="46884f19afa58e49" providerId="LiveId" clId="{47BECDE0-B309-4C9D-9BF6-C7D1AA2467F2}" dt="2023-01-20T21:46:42.770" v="583" actId="255"/>
        <pc:sldMkLst>
          <pc:docMk/>
          <pc:sldMk cId="2641447416" sldId="269"/>
        </pc:sldMkLst>
        <pc:spChg chg="add mod">
          <ac:chgData name="Светлана Азизова" userId="46884f19afa58e49" providerId="LiveId" clId="{47BECDE0-B309-4C9D-9BF6-C7D1AA2467F2}" dt="2023-01-20T21:46:24.304" v="580" actId="14100"/>
          <ac:spMkLst>
            <pc:docMk/>
            <pc:sldMk cId="2641447416" sldId="269"/>
            <ac:spMk id="3" creationId="{030E0FA3-E58A-F337-79B2-62036BBFA3AC}"/>
          </ac:spMkLst>
        </pc:spChg>
        <pc:spChg chg="add mod">
          <ac:chgData name="Светлана Азизова" userId="46884f19afa58e49" providerId="LiveId" clId="{47BECDE0-B309-4C9D-9BF6-C7D1AA2467F2}" dt="2023-01-20T21:46:42.770" v="583" actId="255"/>
          <ac:spMkLst>
            <pc:docMk/>
            <pc:sldMk cId="2641447416" sldId="269"/>
            <ac:spMk id="7" creationId="{05138E42-4431-C0A3-542B-645B324E568A}"/>
          </ac:spMkLst>
        </pc:spChg>
        <pc:picChg chg="add mod">
          <ac:chgData name="Светлана Азизова" userId="46884f19afa58e49" providerId="LiveId" clId="{47BECDE0-B309-4C9D-9BF6-C7D1AA2467F2}" dt="2023-01-20T21:46:18.767" v="579" actId="1076"/>
          <ac:picMkLst>
            <pc:docMk/>
            <pc:sldMk cId="2641447416" sldId="269"/>
            <ac:picMk id="4" creationId="{908576DA-E53C-7D82-6A15-EC41E7E187DC}"/>
          </ac:picMkLst>
        </pc:picChg>
        <pc:picChg chg="add del">
          <ac:chgData name="Светлана Азизова" userId="46884f19afa58e49" providerId="LiveId" clId="{47BECDE0-B309-4C9D-9BF6-C7D1AA2467F2}" dt="2023-01-20T21:44:23.833" v="561"/>
          <ac:picMkLst>
            <pc:docMk/>
            <pc:sldMk cId="2641447416" sldId="269"/>
            <ac:picMk id="5" creationId="{4BFE4F11-168C-802A-8ECD-0B6D2D1A9DB8}"/>
          </ac:picMkLst>
        </pc:picChg>
        <pc:picChg chg="add mod">
          <ac:chgData name="Светлана Азизова" userId="46884f19afa58e49" providerId="LiveId" clId="{47BECDE0-B309-4C9D-9BF6-C7D1AA2467F2}" dt="2023-01-20T21:45:57.335" v="576" actId="1076"/>
          <ac:picMkLst>
            <pc:docMk/>
            <pc:sldMk cId="2641447416" sldId="269"/>
            <ac:picMk id="8" creationId="{32F7782B-DF7F-88B9-D6FD-FCBF1C5550C3}"/>
          </ac:picMkLst>
        </pc:picChg>
      </pc:sldChg>
      <pc:sldChg chg="addSp modSp new mod">
        <pc:chgData name="Светлана Азизова" userId="46884f19afa58e49" providerId="LiveId" clId="{47BECDE0-B309-4C9D-9BF6-C7D1AA2467F2}" dt="2023-01-20T22:23:29.944" v="723" actId="20577"/>
        <pc:sldMkLst>
          <pc:docMk/>
          <pc:sldMk cId="3210071918" sldId="270"/>
        </pc:sldMkLst>
        <pc:spChg chg="add mod">
          <ac:chgData name="Светлана Азизова" userId="46884f19afa58e49" providerId="LiveId" clId="{47BECDE0-B309-4C9D-9BF6-C7D1AA2467F2}" dt="2023-01-20T22:23:29.944" v="723" actId="20577"/>
          <ac:spMkLst>
            <pc:docMk/>
            <pc:sldMk cId="3210071918" sldId="270"/>
            <ac:spMk id="4" creationId="{9E50374E-C429-2C5F-3FD8-07FE5ED92C58}"/>
          </ac:spMkLst>
        </pc:spChg>
        <pc:picChg chg="add mod">
          <ac:chgData name="Светлана Азизова" userId="46884f19afa58e49" providerId="LiveId" clId="{47BECDE0-B309-4C9D-9BF6-C7D1AA2467F2}" dt="2023-01-20T22:21:31.166" v="665" actId="1076"/>
          <ac:picMkLst>
            <pc:docMk/>
            <pc:sldMk cId="3210071918" sldId="270"/>
            <ac:picMk id="2" creationId="{FA3D145F-9138-616D-9FDB-EFBEFD732322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B8AED23C-70E3-4A84-9640-1C8A08EDDEBF}" type="datetimeFigureOut">
              <a:rPr lang="ru-RU" smtClean="0"/>
              <a:t>20.01.2023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469D0BAF-F031-4F3C-BD12-11B9FBE367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2823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ED23C-70E3-4A84-9640-1C8A08EDDEBF}" type="datetimeFigureOut">
              <a:rPr lang="ru-RU" smtClean="0"/>
              <a:t>20.01.2023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D0BAF-F031-4F3C-BD12-11B9FBE367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97568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B8AED23C-70E3-4A84-9640-1C8A08EDDEBF}" type="datetimeFigureOut">
              <a:rPr lang="ru-RU" smtClean="0"/>
              <a:t>20.01.2023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469D0BAF-F031-4F3C-BD12-11B9FBE367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43097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B8AED23C-70E3-4A84-9640-1C8A08EDDEBF}" type="datetimeFigureOut">
              <a:rPr lang="ru-RU" smtClean="0"/>
              <a:t>20.01.2023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469D0BAF-F031-4F3C-BD12-11B9FBE367B8}" type="slidenum">
              <a:rPr lang="ru-RU" smtClean="0"/>
              <a:t>‹#›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121885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B8AED23C-70E3-4A84-9640-1C8A08EDDEBF}" type="datetimeFigureOut">
              <a:rPr lang="ru-RU" smtClean="0"/>
              <a:t>20.01.2023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469D0BAF-F031-4F3C-BD12-11B9FBE367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78836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ED23C-70E3-4A84-9640-1C8A08EDDEBF}" type="datetimeFigureOut">
              <a:rPr lang="ru-RU" smtClean="0"/>
              <a:t>20.01.2023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D0BAF-F031-4F3C-BD12-11B9FBE367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28066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ED23C-70E3-4A84-9640-1C8A08EDDEBF}" type="datetimeFigureOut">
              <a:rPr lang="ru-RU" smtClean="0"/>
              <a:t>20.01.2023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D0BAF-F031-4F3C-BD12-11B9FBE367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9978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ED23C-70E3-4A84-9640-1C8A08EDDEBF}" type="datetimeFigureOut">
              <a:rPr lang="ru-RU" smtClean="0"/>
              <a:t>20.01.2023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D0BAF-F031-4F3C-BD12-11B9FBE367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64075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B8AED23C-70E3-4A84-9640-1C8A08EDDEBF}" type="datetimeFigureOut">
              <a:rPr lang="ru-RU" smtClean="0"/>
              <a:t>20.01.2023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469D0BAF-F031-4F3C-BD12-11B9FBE367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8900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ED23C-70E3-4A84-9640-1C8A08EDDEBF}" type="datetimeFigureOut">
              <a:rPr lang="ru-RU" smtClean="0"/>
              <a:t>20.01.2023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D0BAF-F031-4F3C-BD12-11B9FBE367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07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B8AED23C-70E3-4A84-9640-1C8A08EDDEBF}" type="datetimeFigureOut">
              <a:rPr lang="ru-RU" smtClean="0"/>
              <a:t>20.01.2023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469D0BAF-F031-4F3C-BD12-11B9FBE367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7690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ED23C-70E3-4A84-9640-1C8A08EDDEBF}" type="datetimeFigureOut">
              <a:rPr lang="ru-RU" smtClean="0"/>
              <a:t>20.01.2023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D0BAF-F031-4F3C-BD12-11B9FBE367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4414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ED23C-70E3-4A84-9640-1C8A08EDDEBF}" type="datetimeFigureOut">
              <a:rPr lang="ru-RU" smtClean="0"/>
              <a:t>20.01.2023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D0BAF-F031-4F3C-BD12-11B9FBE367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0605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ED23C-70E3-4A84-9640-1C8A08EDDEBF}" type="datetimeFigureOut">
              <a:rPr lang="ru-RU" smtClean="0"/>
              <a:t>20.01.2023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D0BAF-F031-4F3C-BD12-11B9FBE367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9621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ED23C-70E3-4A84-9640-1C8A08EDDEBF}" type="datetimeFigureOut">
              <a:rPr lang="ru-RU" smtClean="0"/>
              <a:t>20.01.2023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D0BAF-F031-4F3C-BD12-11B9FBE367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2887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ED23C-70E3-4A84-9640-1C8A08EDDEBF}" type="datetimeFigureOut">
              <a:rPr lang="ru-RU" smtClean="0"/>
              <a:t>20.01.2023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D0BAF-F031-4F3C-BD12-11B9FBE367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7131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ED23C-70E3-4A84-9640-1C8A08EDDEBF}" type="datetimeFigureOut">
              <a:rPr lang="ru-RU" smtClean="0"/>
              <a:t>20.01.2023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D0BAF-F031-4F3C-BD12-11B9FBE367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94496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ED23C-70E3-4A84-9640-1C8A08EDDEBF}" type="datetimeFigureOut">
              <a:rPr lang="ru-RU" smtClean="0"/>
              <a:t>20.01.2023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9D0BAF-F031-4F3C-BD12-11B9FBE367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406309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738FBC-DF04-6131-9AA9-6DCB64E577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0833" y="411893"/>
            <a:ext cx="11467070" cy="1705232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FF0000"/>
                </a:solidFill>
                <a:latin typeface="XO Thames" panose="02020603050405020304" pitchFamily="18" charset="-52"/>
              </a:rPr>
              <a:t>Мастер-класс «Целевые прогулки и экскурсии выходного дня, посвященные Дню полного освобождения Ленинграда от фашистской блокады»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49479AE-5BF4-08FA-310A-F3CC7C67B1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62335" y="3440565"/>
            <a:ext cx="4497859" cy="1592754"/>
          </a:xfrm>
        </p:spPr>
        <p:txBody>
          <a:bodyPr>
            <a:normAutofit/>
          </a:bodyPr>
          <a:lstStyle/>
          <a:p>
            <a:endParaRPr lang="ru-RU" sz="1800" i="1" dirty="0">
              <a:latin typeface="XO Thames" panose="02020603050405020304" pitchFamily="18" charset="-52"/>
            </a:endParaRPr>
          </a:p>
          <a:p>
            <a:r>
              <a:rPr lang="ru-RU" sz="1800" b="1" dirty="0">
                <a:latin typeface="XO Thames" panose="02020603050405020304" pitchFamily="18" charset="-52"/>
              </a:rPr>
              <a:t>Подготовила воспитатель   </a:t>
            </a:r>
          </a:p>
          <a:p>
            <a:r>
              <a:rPr lang="ru-RU" sz="1800" b="1" dirty="0">
                <a:latin typeface="XO Thames" panose="02020603050405020304" pitchFamily="18" charset="-52"/>
              </a:rPr>
              <a:t>ГБДОУ 31 Василеостровского района</a:t>
            </a:r>
          </a:p>
          <a:p>
            <a:r>
              <a:rPr lang="ru-RU" sz="1800" b="1" dirty="0">
                <a:latin typeface="XO Thames" panose="02020603050405020304" pitchFamily="18" charset="-52"/>
              </a:rPr>
              <a:t>Азизова Светлана Валентиновна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D89CC8F-8971-7395-2B6D-BC6C345B30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991" y="3072570"/>
            <a:ext cx="3616411" cy="35506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6DAFF5-A62B-9E9A-5A55-705F014BF0E2}"/>
              </a:ext>
            </a:extLst>
          </p:cNvPr>
          <p:cNvSpPr txBox="1"/>
          <p:nvPr/>
        </p:nvSpPr>
        <p:spPr>
          <a:xfrm>
            <a:off x="716693" y="2117125"/>
            <a:ext cx="1117050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8000" b="1" dirty="0">
                <a:solidFill>
                  <a:schemeClr val="accent6">
                    <a:lumMod val="75000"/>
                  </a:schemeClr>
                </a:solidFill>
                <a:latin typeface="XO Thames" panose="02020603050405020304" pitchFamily="18" charset="-52"/>
              </a:rPr>
              <a:t>        </a:t>
            </a:r>
            <a:r>
              <a:rPr lang="ru-RU" sz="8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XO Thames" panose="02020603050405020304" pitchFamily="18" charset="-52"/>
              </a:rPr>
              <a:t>«Дорога  Жизни»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DA18C1-4468-FDDA-3B6E-F600C6D17190}"/>
              </a:ext>
            </a:extLst>
          </p:cNvPr>
          <p:cNvSpPr txBox="1"/>
          <p:nvPr/>
        </p:nvSpPr>
        <p:spPr>
          <a:xfrm>
            <a:off x="4571999" y="6219566"/>
            <a:ext cx="349284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i="1" dirty="0"/>
              <a:t>    </a:t>
            </a:r>
            <a:r>
              <a:rPr lang="ru-RU" sz="1600" b="1" i="1" dirty="0">
                <a:solidFill>
                  <a:srgbClr val="FF0000"/>
                </a:solidFill>
              </a:rPr>
              <a:t>г. Санкт-Петербург 2023г.</a:t>
            </a:r>
          </a:p>
        </p:txBody>
      </p:sp>
    </p:spTree>
    <p:extLst>
      <p:ext uri="{BB962C8B-B14F-4D97-AF65-F5344CB8AC3E}">
        <p14:creationId xmlns:p14="http://schemas.microsoft.com/office/powerpoint/2010/main" val="3073232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C599D9C-C155-94B4-1FDE-85C5040CB93D}"/>
              </a:ext>
            </a:extLst>
          </p:cNvPr>
          <p:cNvSpPr txBox="1"/>
          <p:nvPr/>
        </p:nvSpPr>
        <p:spPr>
          <a:xfrm>
            <a:off x="4110682" y="477796"/>
            <a:ext cx="739757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XO Thames" panose="02020603050405020304" pitchFamily="18" charset="-52"/>
              </a:rPr>
              <a:t>От Ржевки до  Ладоги   по Дороге Жизни установлено 45 памятных столбов.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001F18C-7A72-482C-64A4-3A89BEC77E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908" y="772875"/>
            <a:ext cx="3424176" cy="470085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CDFA98C-7FD0-4CE5-CB07-9A3694AC27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0682" y="2202185"/>
            <a:ext cx="3151905" cy="418831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D8AAF5E-2636-84AA-2A42-EECDA2085A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2497" y="2202185"/>
            <a:ext cx="3255394" cy="431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0336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AD3CA30-B31A-A046-6635-719EE0C8CF72}"/>
              </a:ext>
            </a:extLst>
          </p:cNvPr>
          <p:cNvSpPr txBox="1"/>
          <p:nvPr/>
        </p:nvSpPr>
        <p:spPr>
          <a:xfrm>
            <a:off x="3970638" y="593124"/>
            <a:ext cx="766942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latin typeface="XO Thames" panose="02020603050405020304" pitchFamily="18" charset="-52"/>
              </a:rPr>
              <a:t>Из памятников, сооруженных на легендарной трассе, особенно сильное впечатление оставляет монумент в память о детях, погибших в годы блокады, </a:t>
            </a:r>
            <a:r>
              <a:rPr lang="ru-RU" sz="4000" b="1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XO Thames" panose="02020603050405020304" pitchFamily="18" charset="-52"/>
              </a:rPr>
              <a:t>"Цветок жизни".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B871F8C-7AEA-4630-3C58-7D3D3C019B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549" y="2030953"/>
            <a:ext cx="5114987" cy="388348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068B526-6E18-D1FB-0FD7-8065AC4BB7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151855"/>
            <a:ext cx="4974680" cy="5579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6041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30E0FA3-E58A-F337-79B2-62036BBFA3AC}"/>
              </a:ext>
            </a:extLst>
          </p:cNvPr>
          <p:cNvSpPr txBox="1"/>
          <p:nvPr/>
        </p:nvSpPr>
        <p:spPr>
          <a:xfrm>
            <a:off x="2998573" y="164758"/>
            <a:ext cx="8839202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latin typeface="XO Thames" panose="02020603050405020304" pitchFamily="18" charset="-52"/>
              </a:rPr>
              <a:t>На западном берегу Ладожского озера сооружен монумент </a:t>
            </a:r>
            <a:r>
              <a:rPr lang="ru-RU" sz="4000" b="1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XO Thames" panose="02020603050405020304" pitchFamily="18" charset="-52"/>
              </a:rPr>
              <a:t>"Разорванное кольцо".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08576DA-E53C-7D82-6A15-EC41E7E187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806" y="2086124"/>
            <a:ext cx="5635194" cy="37076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5138E42-4431-C0A3-542B-645B324E568A}"/>
              </a:ext>
            </a:extLst>
          </p:cNvPr>
          <p:cNvSpPr txBox="1"/>
          <p:nvPr/>
        </p:nvSpPr>
        <p:spPr>
          <a:xfrm>
            <a:off x="6153665" y="1425147"/>
            <a:ext cx="582415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latin typeface="XO Thames" panose="02020603050405020304" pitchFamily="18" charset="-52"/>
              </a:rPr>
              <a:t>Две белые полуарки словно повторили свод высокого неба. За ними - озерная даль. На бетоне - след протектора. Кажется, только что последняя машина ушла на тот берег. Авторы памятника дополнили композицию железобетонными шарами, имитирующими прожекторные установки, и 85-миллиметровым зенитным орудием. Напоминая о годах  Великой Отечественной войны, оно несет теперь вахту славы.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2F7782B-DF7F-88B9-D6FD-FCBF1C5550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8152" y="4255222"/>
            <a:ext cx="3106182" cy="266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4474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A3D145F-9138-616D-9FDB-EFBEFD7323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746" y="543698"/>
            <a:ext cx="6244282" cy="6005385"/>
          </a:xfrm>
          <a:prstGeom prst="rect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E50374E-C429-2C5F-3FD8-07FE5ED92C58}"/>
              </a:ext>
            </a:extLst>
          </p:cNvPr>
          <p:cNvSpPr txBox="1"/>
          <p:nvPr/>
        </p:nvSpPr>
        <p:spPr>
          <a:xfrm>
            <a:off x="7438767" y="1301577"/>
            <a:ext cx="4242487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XO Thames" panose="02020603050405020304" pitchFamily="18" charset="-52"/>
              </a:rPr>
              <a:t>Сквозь шторм и бури, через все преграды</a:t>
            </a:r>
          </a:p>
          <a:p>
            <a:r>
              <a:rPr lang="ru-RU" sz="2000" b="1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XO Thames" panose="02020603050405020304" pitchFamily="18" charset="-52"/>
              </a:rPr>
              <a:t>Ты, песнь о Ладоге, лети!</a:t>
            </a:r>
          </a:p>
          <a:p>
            <a:r>
              <a:rPr lang="ru-RU" sz="2000" b="1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XO Thames" panose="02020603050405020304" pitchFamily="18" charset="-52"/>
              </a:rPr>
              <a:t>Дорога здесь пробита сквозь блокаду,-</a:t>
            </a:r>
          </a:p>
          <a:p>
            <a:r>
              <a:rPr lang="ru-RU" sz="2000" b="1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XO Thames" panose="02020603050405020304" pitchFamily="18" charset="-52"/>
              </a:rPr>
              <a:t>Родней дороги не найти!</a:t>
            </a:r>
          </a:p>
          <a:p>
            <a:endParaRPr lang="ru-RU" sz="2000" b="1" i="1" dirty="0">
              <a:solidFill>
                <a:schemeClr val="accent6">
                  <a:lumMod val="60000"/>
                  <a:lumOff val="40000"/>
                </a:schemeClr>
              </a:solidFill>
              <a:latin typeface="XO Thames" panose="02020603050405020304" pitchFamily="18" charset="-52"/>
            </a:endParaRPr>
          </a:p>
          <a:p>
            <a:r>
              <a:rPr lang="ru-RU" sz="2000" b="1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XO Thames" panose="02020603050405020304" pitchFamily="18" charset="-52"/>
              </a:rPr>
              <a:t>Эх, Ладога, родная Ладога!</a:t>
            </a:r>
          </a:p>
          <a:p>
            <a:r>
              <a:rPr lang="ru-RU" sz="2000" b="1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XO Thames" panose="02020603050405020304" pitchFamily="18" charset="-52"/>
              </a:rPr>
              <a:t>Метели, штормы, грозная волна...</a:t>
            </a:r>
          </a:p>
          <a:p>
            <a:r>
              <a:rPr lang="ru-RU" sz="2000" b="1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XO Thames" panose="02020603050405020304" pitchFamily="18" charset="-52"/>
              </a:rPr>
              <a:t>Недаром Ладога родная</a:t>
            </a:r>
          </a:p>
          <a:p>
            <a:r>
              <a:rPr lang="ru-RU" sz="2000" b="1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XO Thames" panose="02020603050405020304" pitchFamily="18" charset="-52"/>
              </a:rPr>
              <a:t>"Дорогой жизни" названа.</a:t>
            </a:r>
          </a:p>
          <a:p>
            <a:endParaRPr lang="ru-RU" sz="2000" b="1" i="1" dirty="0">
              <a:solidFill>
                <a:schemeClr val="accent6">
                  <a:lumMod val="60000"/>
                  <a:lumOff val="40000"/>
                </a:schemeClr>
              </a:solidFill>
              <a:latin typeface="XO Thames" panose="02020603050405020304" pitchFamily="18" charset="-52"/>
            </a:endParaRPr>
          </a:p>
          <a:p>
            <a:pPr algn="r"/>
            <a:r>
              <a:rPr lang="ru-RU" sz="2000" b="1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Петр  Богданов</a:t>
            </a:r>
          </a:p>
        </p:txBody>
      </p:sp>
    </p:spTree>
    <p:extLst>
      <p:ext uri="{BB962C8B-B14F-4D97-AF65-F5344CB8AC3E}">
        <p14:creationId xmlns:p14="http://schemas.microsoft.com/office/powerpoint/2010/main" val="32100719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23744C8-2BA0-A6EB-2BCB-7E17BD325E39}"/>
              </a:ext>
            </a:extLst>
          </p:cNvPr>
          <p:cNvSpPr txBox="1"/>
          <p:nvPr/>
        </p:nvSpPr>
        <p:spPr>
          <a:xfrm>
            <a:off x="4522574" y="396101"/>
            <a:ext cx="78341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XO Thames" panose="02020603050405020304" pitchFamily="18" charset="-52"/>
              </a:rPr>
              <a:t>«Пульс» блокадного Ленинграда.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AF2439F-98CB-97A4-4BA9-FEDB6BCAD1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3269" y="1450989"/>
            <a:ext cx="4253706" cy="365791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5E477DC-9E65-1291-CCE4-B639603A83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5027" y="1500251"/>
            <a:ext cx="4253706" cy="37254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AD14121-68BE-1046-FAB4-4A441CEFF487}"/>
              </a:ext>
            </a:extLst>
          </p:cNvPr>
          <p:cNvSpPr txBox="1"/>
          <p:nvPr/>
        </p:nvSpPr>
        <p:spPr>
          <a:xfrm>
            <a:off x="1658437" y="5342554"/>
            <a:ext cx="1011080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latin typeface="XO Thames" panose="02020603050405020304" pitchFamily="18" charset="-52"/>
              </a:rPr>
              <a:t>С первых дней блокады своё опасное и героическое дело начала Дорога Жизни.  Летом - водный, а зимой - ледовый путь, соединяющий Ленинград с "большой землёй"  по Ладожскому озеру.</a:t>
            </a:r>
          </a:p>
        </p:txBody>
      </p:sp>
    </p:spTree>
    <p:extLst>
      <p:ext uri="{BB962C8B-B14F-4D97-AF65-F5344CB8AC3E}">
        <p14:creationId xmlns:p14="http://schemas.microsoft.com/office/powerpoint/2010/main" val="33269510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2D9A946-C99E-286F-8890-9AC807C5FE6A}"/>
              </a:ext>
            </a:extLst>
          </p:cNvPr>
          <p:cNvSpPr txBox="1"/>
          <p:nvPr/>
        </p:nvSpPr>
        <p:spPr>
          <a:xfrm>
            <a:off x="5041556" y="708454"/>
            <a:ext cx="65408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latin typeface="XO Thames" panose="02020603050405020304" pitchFamily="18" charset="-52"/>
              </a:rPr>
              <a:t>Основными задачами «Дороги жизни» были эвакуации людей из блокадного Ленинграда и доставка продуктов и военных грузов обратно в город. 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97C33D1-8464-F7FD-E535-E771FE5BC1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244" y="395416"/>
            <a:ext cx="4875928" cy="381556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B25B2B9-EDA5-8C0E-1700-A9A9B2A950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022390"/>
            <a:ext cx="4817718" cy="35847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2377D48-B4BB-F450-FD9E-0D0A581A64E7}"/>
              </a:ext>
            </a:extLst>
          </p:cNvPr>
          <p:cNvSpPr txBox="1"/>
          <p:nvPr/>
        </p:nvSpPr>
        <p:spPr>
          <a:xfrm>
            <a:off x="535458" y="4712043"/>
            <a:ext cx="501684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latin typeface="XO Thames" panose="02020603050405020304" pitchFamily="18" charset="-52"/>
              </a:rPr>
              <a:t>«Зимой машины мчались вереницей </a:t>
            </a:r>
          </a:p>
          <a:p>
            <a:r>
              <a:rPr lang="ru-RU" sz="2000" dirty="0">
                <a:latin typeface="XO Thames" panose="02020603050405020304" pitchFamily="18" charset="-52"/>
              </a:rPr>
              <a:t>И лёд на Ладоге трещал. </a:t>
            </a:r>
          </a:p>
          <a:p>
            <a:r>
              <a:rPr lang="ru-RU" sz="2000" dirty="0">
                <a:latin typeface="XO Thames" panose="02020603050405020304" pitchFamily="18" charset="-52"/>
              </a:rPr>
              <a:t>Возили хлеб для северной столицы, </a:t>
            </a:r>
          </a:p>
          <a:p>
            <a:r>
              <a:rPr lang="ru-RU" sz="2000" dirty="0">
                <a:latin typeface="XO Thames" panose="02020603050405020304" pitchFamily="18" charset="-52"/>
              </a:rPr>
              <a:t>И Ленинград нас радостно встречал.»</a:t>
            </a:r>
          </a:p>
        </p:txBody>
      </p:sp>
    </p:spTree>
    <p:extLst>
      <p:ext uri="{BB962C8B-B14F-4D97-AF65-F5344CB8AC3E}">
        <p14:creationId xmlns:p14="http://schemas.microsoft.com/office/powerpoint/2010/main" val="12779647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A6F8D73-59CC-8E4E-B1A9-F18D067B72A0}"/>
              </a:ext>
            </a:extLst>
          </p:cNvPr>
          <p:cNvSpPr txBox="1"/>
          <p:nvPr/>
        </p:nvSpPr>
        <p:spPr>
          <a:xfrm>
            <a:off x="518983" y="4547286"/>
            <a:ext cx="10626812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sz="2000" dirty="0">
                <a:latin typeface="XO Thames" panose="02020603050405020304" pitchFamily="18" charset="-52"/>
              </a:rPr>
              <a:t>12 сентября 1941 года в город по этому пути пришли первые баржи с продовольствием.  20 ноября на лёд Ладожского озера спустился первый конно-санный обоз. Чуть позже по ледовой Дороге Жизни пошли грузовики.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D79EF89-0A56-BE3D-93B5-11034B5291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983" y="377489"/>
            <a:ext cx="4794422" cy="410389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BEE866A-3F93-C89B-07E8-6A8D3C47F9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6660" y="517532"/>
            <a:ext cx="4670854" cy="4103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3317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C71D33-2C70-C313-685B-5D8D9BC41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0292" y="189470"/>
            <a:ext cx="8929816" cy="1944130"/>
          </a:xfrm>
        </p:spPr>
        <p:txBody>
          <a:bodyPr/>
          <a:lstStyle/>
          <a:p>
            <a:r>
              <a:rPr lang="ru-RU" b="1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XO Thames" panose="02020603050405020304" pitchFamily="18" charset="-52"/>
              </a:rPr>
              <a:t>«Железная Дорога жизни»</a:t>
            </a:r>
            <a:br>
              <a:rPr lang="ru-RU" b="1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XO Thames" panose="02020603050405020304" pitchFamily="18" charset="-52"/>
              </a:rPr>
            </a:br>
            <a:endParaRPr lang="ru-RU" b="1" i="1" dirty="0">
              <a:solidFill>
                <a:schemeClr val="accent6">
                  <a:lumMod val="60000"/>
                  <a:lumOff val="40000"/>
                </a:schemeClr>
              </a:solidFill>
              <a:latin typeface="XO Thames" panose="02020603050405020304" pitchFamily="18" charset="-5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B55ADF-4D7C-67D6-8F43-5F6FF0DFE909}"/>
              </a:ext>
            </a:extLst>
          </p:cNvPr>
          <p:cNvSpPr txBox="1"/>
          <p:nvPr/>
        </p:nvSpPr>
        <p:spPr>
          <a:xfrm>
            <a:off x="411893" y="1367481"/>
            <a:ext cx="1136821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sz="2000" dirty="0">
                <a:latin typeface="XO Thames" panose="02020603050405020304" pitchFamily="18" charset="-52"/>
              </a:rPr>
              <a:t>Зимой 1942-1943 гг. одновременно с двух берегов началось строительство 35-километровой «свайно-ледовой железнодорожной переправы». Строители (в основном женщины!) пробивали во льду полыньи и забивали в дно сваи. Сверху укладывали настил, на который монтировали железнодорожное полотно. К середине января 1943 г. было построено чуть меньше половины дороги. По рельсам уже ходили первые поезда, но 18 января 1943 г. блокаду сняли.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5616847-9FBA-B441-77BE-DFB751FD0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9211" y="3058417"/>
            <a:ext cx="4206605" cy="293243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37CE2EB-DF88-7957-DD1B-E79EDA0494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4433" y="3140796"/>
            <a:ext cx="4298053" cy="293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7939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2FF98A5-6D5D-BA7A-5AD2-9A6D259AD9B5}"/>
              </a:ext>
            </a:extLst>
          </p:cNvPr>
          <p:cNvSpPr txBox="1"/>
          <p:nvPr/>
        </p:nvSpPr>
        <p:spPr>
          <a:xfrm>
            <a:off x="2133600" y="288324"/>
            <a:ext cx="978655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sz="2400" b="1" i="1" dirty="0">
                <a:latin typeface="XO Thames" panose="02020603050405020304" pitchFamily="18" charset="-52"/>
              </a:rPr>
              <a:t>Всего Дорога жизни просуществовала с 12 сентября </a:t>
            </a:r>
          </a:p>
          <a:p>
            <a:pPr algn="ctr"/>
            <a:r>
              <a:rPr lang="ru-RU" sz="2400" b="1" i="1" dirty="0">
                <a:latin typeface="XO Thames" panose="02020603050405020304" pitchFamily="18" charset="-52"/>
              </a:rPr>
              <a:t>1941 по 30 марта 1943 года.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054F688-9E93-C092-A826-EE818EFDBE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506" y="1301766"/>
            <a:ext cx="5125409" cy="337747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182689A-9162-BA70-026A-0031490152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7187" y="1396331"/>
            <a:ext cx="5074508" cy="32494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A66B9F4-1263-9B0A-2E62-1AB15ABF3524}"/>
              </a:ext>
            </a:extLst>
          </p:cNvPr>
          <p:cNvSpPr txBox="1"/>
          <p:nvPr/>
        </p:nvSpPr>
        <p:spPr>
          <a:xfrm rot="10800000" flipV="1">
            <a:off x="502505" y="4910086"/>
            <a:ext cx="1113755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latin typeface="XO Thames" panose="02020603050405020304" pitchFamily="18" charset="-52"/>
              </a:rPr>
              <a:t>Она работала вне зависимости от того, была Ладога скована льдом или нет. Всего за полтора года работы Дороги жизни в Ленинград по воде было доставлено 840 тыс. тонн грузов и вывезено 578 тысяч человек. </a:t>
            </a:r>
          </a:p>
        </p:txBody>
      </p:sp>
    </p:spTree>
    <p:extLst>
      <p:ext uri="{BB962C8B-B14F-4D97-AF65-F5344CB8AC3E}">
        <p14:creationId xmlns:p14="http://schemas.microsoft.com/office/powerpoint/2010/main" val="10030946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9DF998A-3C9C-9E36-79EB-84C8DE3B13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416" y="996311"/>
            <a:ext cx="5221085" cy="50136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938AAE-ECB2-78DD-2409-5F2515FB96C6}"/>
              </a:ext>
            </a:extLst>
          </p:cNvPr>
          <p:cNvSpPr txBox="1"/>
          <p:nvPr/>
        </p:nvSpPr>
        <p:spPr>
          <a:xfrm>
            <a:off x="5807676" y="3122141"/>
            <a:ext cx="570058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XO Thames" panose="02020603050405020304" pitchFamily="18" charset="-52"/>
              </a:rPr>
              <a:t>Значение Ладожской трассы огромно, она спасла тысячи жизней. Теперь на берегу Ладожского озера в Ленинградской области в поселке </a:t>
            </a:r>
            <a:r>
              <a:rPr lang="ru-RU" sz="2400" dirty="0" err="1">
                <a:latin typeface="XO Thames" panose="02020603050405020304" pitchFamily="18" charset="-52"/>
              </a:rPr>
              <a:t>Осиновец</a:t>
            </a:r>
            <a:endParaRPr lang="ru-RU" sz="2400" dirty="0">
              <a:latin typeface="XO Thames" panose="02020603050405020304" pitchFamily="18" charset="-52"/>
            </a:endParaRPr>
          </a:p>
          <a:p>
            <a:r>
              <a:rPr lang="ru-RU" sz="2400" dirty="0">
                <a:latin typeface="XO Thames" panose="02020603050405020304" pitchFamily="18" charset="-52"/>
              </a:rPr>
              <a:t>находится музей  "Дорога жизни".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CC10D0-C3F6-B04B-EB91-FBD01ACAD742}"/>
              </a:ext>
            </a:extLst>
          </p:cNvPr>
          <p:cNvSpPr txBox="1"/>
          <p:nvPr/>
        </p:nvSpPr>
        <p:spPr>
          <a:xfrm>
            <a:off x="5807676" y="576181"/>
            <a:ext cx="598890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b="1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XO Thames" panose="02020603050405020304" pitchFamily="18" charset="-52"/>
              </a:rPr>
              <a:t>Музей "Дорога жизни"</a:t>
            </a:r>
          </a:p>
        </p:txBody>
      </p:sp>
    </p:spTree>
    <p:extLst>
      <p:ext uri="{BB962C8B-B14F-4D97-AF65-F5344CB8AC3E}">
        <p14:creationId xmlns:p14="http://schemas.microsoft.com/office/powerpoint/2010/main" val="36963328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733C6E8-E1F1-073A-0B91-4EF466B8D2DF}"/>
              </a:ext>
            </a:extLst>
          </p:cNvPr>
          <p:cNvSpPr txBox="1"/>
          <p:nvPr/>
        </p:nvSpPr>
        <p:spPr>
          <a:xfrm>
            <a:off x="345989" y="453081"/>
            <a:ext cx="1144235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XO Thames" panose="02020603050405020304" pitchFamily="18" charset="-52"/>
              </a:rPr>
              <a:t>Станция "</a:t>
            </a:r>
            <a:r>
              <a:rPr lang="ru-RU" sz="2400" dirty="0" err="1">
                <a:latin typeface="XO Thames" panose="02020603050405020304" pitchFamily="18" charset="-52"/>
              </a:rPr>
              <a:t>Осиновец</a:t>
            </a:r>
            <a:r>
              <a:rPr lang="ru-RU" sz="2400" dirty="0">
                <a:latin typeface="XO Thames" panose="02020603050405020304" pitchFamily="18" charset="-52"/>
              </a:rPr>
              <a:t>" служила важным железнодорожным узлом в годы блокады Ленинграда. Вдоль железнодорожного пути от Петербурга до станции установлены памятные километровые столбы. У вокзала стоит памятник-паровоз, работавший на дороге жизни в 1941 - 1944 годах.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4957514-E853-3E0C-93D8-204C7F46A4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575" y="2210507"/>
            <a:ext cx="3206774" cy="421270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062BD6A-836E-29F6-497C-1860E29EE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0415" y="2210507"/>
            <a:ext cx="6145427" cy="419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8079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7DBD4E-7F99-18AA-36EC-15DF16E2F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5654" y="662730"/>
            <a:ext cx="7808167" cy="1711354"/>
          </a:xfrm>
        </p:spPr>
        <p:txBody>
          <a:bodyPr>
            <a:noAutofit/>
          </a:bodyPr>
          <a:lstStyle/>
          <a:p>
            <a:pPr algn="ctr"/>
            <a:r>
              <a:rPr lang="ru-RU" sz="3200" b="1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XO Thames" panose="02020603050405020304" pitchFamily="18" charset="-52"/>
              </a:rPr>
              <a:t>Мемориальный комплекс </a:t>
            </a:r>
            <a:br>
              <a:rPr lang="ru-RU" sz="3200" b="1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XO Thames" panose="02020603050405020304" pitchFamily="18" charset="-52"/>
              </a:rPr>
            </a:br>
            <a:r>
              <a:rPr lang="ru-RU" sz="3200" b="1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XO Thames" panose="02020603050405020304" pitchFamily="18" charset="-52"/>
              </a:rPr>
              <a:t>«Дорога жизни — первый километр»</a:t>
            </a:r>
            <a:br>
              <a:rPr lang="ru-RU" sz="3200" b="1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XO Thames" panose="02020603050405020304" pitchFamily="18" charset="-52"/>
              </a:rPr>
            </a:br>
            <a:endParaRPr lang="ru-RU" sz="3200" b="1" i="1" dirty="0">
              <a:solidFill>
                <a:schemeClr val="accent6">
                  <a:lumMod val="60000"/>
                  <a:lumOff val="40000"/>
                </a:schemeClr>
              </a:solidFill>
              <a:latin typeface="XO Thames" panose="02020603050405020304" pitchFamily="18" charset="-52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CFCFA06-8D18-0074-98F3-75EFC205BD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978" y="1552665"/>
            <a:ext cx="4126880" cy="283532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5079A6B-C251-C6F0-62F5-495A3F9A2D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7982" y="2022237"/>
            <a:ext cx="4794266" cy="41074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6C8DAA7-8184-450B-7AA2-0E749AC9F609}"/>
              </a:ext>
            </a:extLst>
          </p:cNvPr>
          <p:cNvSpPr txBox="1"/>
          <p:nvPr/>
        </p:nvSpPr>
        <p:spPr>
          <a:xfrm>
            <a:off x="385894" y="4563611"/>
            <a:ext cx="1138386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latin typeface="XO Thames" panose="02020603050405020304" pitchFamily="18" charset="-52"/>
              </a:rPr>
              <a:t>Мемориальная доска на здании вокзала:</a:t>
            </a:r>
            <a:br>
              <a:rPr lang="ru-RU" sz="2000" dirty="0">
                <a:latin typeface="XO Thames" panose="02020603050405020304" pitchFamily="18" charset="-52"/>
              </a:rPr>
            </a:br>
            <a:r>
              <a:rPr lang="ru-RU" sz="2000" dirty="0">
                <a:latin typeface="XO Thames" panose="02020603050405020304" pitchFamily="18" charset="-52"/>
              </a:rPr>
              <a:t>«29 марта 1942 года станция “Ржевка”, на которой скопилось большое количество вагонов с боеприпасами и цистерн с горючим, была подвергнута сильному артиллерийскому обстрелу противника. Взрывами огромной силы и огнем были уничтожены вокзал, стоявшие на путях эшелоны и жилые дома поселка. Погибли сотни людей, железнодорожники, военнослужащие, работники милиции, эвакуируемые ленинградцы и жители поселка. Помни о тех, кто отдал жизнь в борьбе за Ленинград!»</a:t>
            </a:r>
          </a:p>
        </p:txBody>
      </p:sp>
    </p:spTree>
    <p:extLst>
      <p:ext uri="{BB962C8B-B14F-4D97-AF65-F5344CB8AC3E}">
        <p14:creationId xmlns:p14="http://schemas.microsoft.com/office/powerpoint/2010/main" val="3496170480"/>
      </p:ext>
    </p:extLst>
  </p:cSld>
  <p:clrMapOvr>
    <a:masterClrMapping/>
  </p:clrMapOvr>
</p:sld>
</file>

<file path=ppt/theme/theme1.xml><?xml version="1.0" encoding="utf-8"?>
<a:theme xmlns:a="http://schemas.openxmlformats.org/drawingml/2006/main" name="След самолета">
  <a:themeElements>
    <a:clrScheme name="След самолета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След самолета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ед самолета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След самолета</Template>
  <TotalTime>131</TotalTime>
  <Words>618</Words>
  <Application>Microsoft Office PowerPoint</Application>
  <PresentationFormat>Широкоэкранный</PresentationFormat>
  <Paragraphs>42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Century Gothic</vt:lpstr>
      <vt:lpstr>XO Thames</vt:lpstr>
      <vt:lpstr>След самолета</vt:lpstr>
      <vt:lpstr>Мастер-класс «Целевые прогулки и экскурсии выходного дня, посвященные Дню полного освобождения Ленинграда от фашистской блокады»</vt:lpstr>
      <vt:lpstr>Презентация PowerPoint</vt:lpstr>
      <vt:lpstr>Презентация PowerPoint</vt:lpstr>
      <vt:lpstr>Презентация PowerPoint</vt:lpstr>
      <vt:lpstr>«Железная Дорога жизни» </vt:lpstr>
      <vt:lpstr>Презентация PowerPoint</vt:lpstr>
      <vt:lpstr>Презентация PowerPoint</vt:lpstr>
      <vt:lpstr>Презентация PowerPoint</vt:lpstr>
      <vt:lpstr>Мемориальный комплекс  «Дорога жизни — первый километр»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Мастер-класс «Целевые прогулки и экскурсии выходного дня, посвященные Дню полного освобождения Ленинграда от фашистской блокады»</dc:title>
  <dc:creator>Светлана Азизова</dc:creator>
  <cp:lastModifiedBy>Светлана Азизова</cp:lastModifiedBy>
  <cp:revision>1</cp:revision>
  <dcterms:created xsi:type="dcterms:W3CDTF">2023-01-20T20:14:02Z</dcterms:created>
  <dcterms:modified xsi:type="dcterms:W3CDTF">2023-01-20T22:25:36Z</dcterms:modified>
</cp:coreProperties>
</file>