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Проект на тему : Развитие репродуктивного воображения конструктивной деятельности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4125" y="5045826"/>
            <a:ext cx="5762625" cy="135081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Выполнила: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Кимак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диана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юрьевна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Воспитатель :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Гбдоу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№17 Василеостровского района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5055" y="1579418"/>
            <a:ext cx="7472277" cy="4829695"/>
          </a:xfrm>
        </p:spPr>
        <p:txBody>
          <a:bodyPr>
            <a:normAutofit/>
          </a:bodyPr>
          <a:lstStyle/>
          <a:p>
            <a:r>
              <a:rPr lang="ru-RU" sz="2000" cap="none" dirty="0" smtClean="0">
                <a:cs typeface="Times New Roman" panose="02020603050405020304" pitchFamily="18" charset="0"/>
              </a:rPr>
              <a:t>Развивать познавательную активность детей, воображение фантазию и творческую инициативу.</a:t>
            </a:r>
          </a:p>
          <a:p>
            <a:r>
              <a:rPr lang="ru-RU" sz="2000" cap="none" dirty="0" smtClean="0">
                <a:cs typeface="Times New Roman" panose="02020603050405020304" pitchFamily="18" charset="0"/>
              </a:rPr>
              <a:t> Совершенствовать коммуникативные навыки детей при работе в паре.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649287" y="534786"/>
            <a:ext cx="6855853" cy="1119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 Актуальность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172" y="2994570"/>
            <a:ext cx="4156564" cy="37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64305" y="2082800"/>
            <a:ext cx="4305993" cy="592859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2657475" y="274638"/>
            <a:ext cx="6667500" cy="12938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Цель </a:t>
            </a:r>
            <a:r>
              <a:rPr lang="ru-RU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проекта:</a:t>
            </a:r>
            <a:r>
              <a:rPr lang="ru-RU" b="1" dirty="0" smtClean="0">
                <a:cs typeface="Times New Roman" panose="02020603050405020304" pitchFamily="18" charset="0"/>
              </a:rPr>
              <a:t> </a:t>
            </a:r>
            <a:r>
              <a:rPr lang="ru-RU" sz="1600" dirty="0"/>
              <a:t>Использование конструирования при формировании навыков начального технического конструирования, развитие мелкой </a:t>
            </a:r>
            <a:r>
              <a:rPr lang="ru-RU" sz="1600" dirty="0" smtClean="0"/>
              <a:t>моторики развитие мышления, и взаимодействие детей в группе.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65071"/>
              </p:ext>
            </p:extLst>
          </p:nvPr>
        </p:nvGraphicFramePr>
        <p:xfrm>
          <a:off x="1419225" y="3455121"/>
          <a:ext cx="9676535" cy="1620289"/>
        </p:xfrm>
        <a:graphic>
          <a:graphicData uri="http://schemas.openxmlformats.org/drawingml/2006/table">
            <a:tbl>
              <a:tblPr/>
              <a:tblGrid>
                <a:gridCol w="9676535">
                  <a:extLst>
                    <a:ext uri="{9D8B030D-6E8A-4147-A177-3AD203B41FA5}">
                      <a16:colId xmlns:a16="http://schemas.microsoft.com/office/drawing/2014/main" xmlns="" val="1101553990"/>
                    </a:ext>
                  </a:extLst>
                </a:gridCol>
              </a:tblGrid>
              <a:tr h="162028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Развитие познавательного интереса к конструированию, проектированию и созданию новых моделей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Привлекать родителей к участию в проекте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2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Расширять и активизировать словарный запас детей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1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8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052" y="157943"/>
            <a:ext cx="7755774" cy="6899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Тип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проекта: </a:t>
            </a:r>
            <a:r>
              <a:rPr lang="ru-RU" sz="2800" dirty="0" smtClean="0">
                <a:latin typeface="+mn-lt"/>
              </a:rPr>
              <a:t>познавательное развитие</a:t>
            </a:r>
            <a:endParaRPr lang="ru-RU" sz="28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252" y="974910"/>
            <a:ext cx="7539644" cy="872836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Продукт проекта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3300" dirty="0" smtClean="0"/>
              <a:t>Разные виды конструирования</a:t>
            </a:r>
            <a:endParaRPr lang="ru-RU" sz="33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14" y="1847746"/>
            <a:ext cx="3802379" cy="2471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05" y="1847746"/>
            <a:ext cx="2701982" cy="27019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285" y="4484681"/>
            <a:ext cx="2749534" cy="21642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074" y="2435629"/>
            <a:ext cx="2182557" cy="217646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4274" y="5106527"/>
            <a:ext cx="2536156" cy="15424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8810" y="4719358"/>
            <a:ext cx="2493480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058" y="594419"/>
            <a:ext cx="7901767" cy="70098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Этапы Реализации проекта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13411" y="1574947"/>
            <a:ext cx="9306964" cy="334947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Подготовительный этап</a:t>
            </a:r>
            <a:r>
              <a:rPr lang="ru-RU" sz="3200" b="1" dirty="0" smtClean="0"/>
              <a:t>:</a:t>
            </a:r>
          </a:p>
          <a:p>
            <a:r>
              <a:rPr lang="ru-RU" sz="1800" dirty="0" smtClean="0"/>
              <a:t>Использование </a:t>
            </a:r>
            <a:r>
              <a:rPr lang="ru-RU" sz="1800" dirty="0"/>
              <a:t>художественной литературы С.В </a:t>
            </a:r>
            <a:r>
              <a:rPr lang="ru-RU" sz="1800" dirty="0" smtClean="0"/>
              <a:t>Михалков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/>
              <a:t>Три </a:t>
            </a:r>
            <a:r>
              <a:rPr lang="ru-RU" sz="1800" dirty="0" smtClean="0"/>
              <a:t>поросенка»</a:t>
            </a:r>
          </a:p>
          <a:p>
            <a:r>
              <a:rPr lang="ru-RU" sz="1800" dirty="0" smtClean="0"/>
              <a:t>Изучение </a:t>
            </a:r>
            <a:r>
              <a:rPr lang="ru-RU" sz="1800" dirty="0"/>
              <a:t>информационных ресурсов и анализ предметно –</a:t>
            </a:r>
          </a:p>
          <a:p>
            <a:r>
              <a:rPr lang="ru-RU" sz="1800" dirty="0"/>
              <a:t>пространственной среды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554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0368" y="1700465"/>
            <a:ext cx="521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3200" b="1" dirty="0" smtClean="0"/>
              <a:t>Основной этап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90661" y="2469906"/>
            <a:ext cx="8648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-Главным этапом деятельности детей является – игровая </a:t>
            </a:r>
            <a:r>
              <a:rPr lang="ru-RU" sz="2800" dirty="0" smtClean="0"/>
              <a:t>деятельность</a:t>
            </a:r>
            <a:r>
              <a:rPr lang="ru-RU" sz="2800" dirty="0" smtClean="0"/>
              <a:t>;</a:t>
            </a:r>
            <a:endParaRPr lang="ru-RU" sz="2800" dirty="0" smtClean="0"/>
          </a:p>
          <a:p>
            <a:r>
              <a:rPr lang="ru-RU" sz="2800" dirty="0" smtClean="0"/>
              <a:t>-Использование </a:t>
            </a:r>
            <a:r>
              <a:rPr lang="ru-RU" sz="2800" dirty="0"/>
              <a:t>построек в сюжетно-ролевых </a:t>
            </a:r>
            <a:r>
              <a:rPr lang="ru-RU" sz="2800" dirty="0" smtClean="0"/>
              <a:t>играх</a:t>
            </a:r>
            <a:r>
              <a:rPr lang="ru-RU" sz="2800" dirty="0" smtClean="0"/>
              <a:t>;</a:t>
            </a:r>
            <a:endParaRPr lang="ru-RU" sz="2800" dirty="0" smtClean="0"/>
          </a:p>
          <a:p>
            <a:r>
              <a:rPr lang="ru-RU" sz="2800" dirty="0" smtClean="0"/>
              <a:t>-Организация </a:t>
            </a:r>
            <a:r>
              <a:rPr lang="ru-RU" sz="2800" dirty="0"/>
              <a:t>деятельности с </a:t>
            </a:r>
            <a:r>
              <a:rPr lang="ru-RU" sz="2800" dirty="0" smtClean="0"/>
              <a:t>родителями.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01108" y="311913"/>
            <a:ext cx="58498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cap="all" dirty="0">
                <a:solidFill>
                  <a:srgbClr val="E34B7A">
                    <a:lumMod val="75000"/>
                  </a:srgbClr>
                </a:solidFill>
                <a:ea typeface="+mj-ea"/>
                <a:cs typeface="+mj-cs"/>
              </a:rPr>
              <a:t>Этапы Реализации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8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328" y="313717"/>
            <a:ext cx="10364451" cy="159617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  <a:ea typeface="Arial"/>
              </a:rPr>
              <a:t>Результат: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Arial"/>
              </a:rPr>
              <a:t> </a:t>
            </a:r>
            <a:r>
              <a:rPr lang="ru-RU" dirty="0" smtClean="0">
                <a:latin typeface="Times New Roman"/>
                <a:ea typeface="Arial"/>
              </a:rPr>
              <a:t/>
            </a:r>
            <a:br>
              <a:rPr lang="ru-RU" dirty="0" smtClean="0">
                <a:latin typeface="Times New Roman"/>
                <a:ea typeface="Arial"/>
              </a:rPr>
            </a:br>
            <a:r>
              <a:rPr lang="ru-RU" sz="3200" dirty="0" smtClean="0">
                <a:latin typeface="+mn-lt"/>
              </a:rPr>
              <a:t>Театрализация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С.В Михалкова </a:t>
            </a:r>
            <a:r>
              <a:rPr lang="ru-RU" sz="3200" dirty="0" smtClean="0">
                <a:latin typeface="+mn-lt"/>
              </a:rPr>
              <a:t>«Три </a:t>
            </a:r>
            <a:r>
              <a:rPr lang="ru-RU" sz="3200" dirty="0" smtClean="0">
                <a:latin typeface="+mn-lt"/>
              </a:rPr>
              <a:t>поросенка</a:t>
            </a:r>
            <a:r>
              <a:rPr lang="ru-RU" sz="3200" dirty="0" smtClean="0">
                <a:latin typeface="+mn-lt"/>
              </a:rPr>
              <a:t>»</a:t>
            </a:r>
            <a:endParaRPr lang="ru-RU" sz="32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30" y="4095175"/>
            <a:ext cx="1917747" cy="2627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83" t="2343" r="23540" b="-11641"/>
          <a:stretch/>
        </p:blipFill>
        <p:spPr>
          <a:xfrm>
            <a:off x="2347030" y="4247190"/>
            <a:ext cx="5493481" cy="247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819" y="2090390"/>
            <a:ext cx="3718022" cy="16745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390302"/>
            <a:ext cx="1812174" cy="4023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r="18430"/>
          <a:stretch/>
        </p:blipFill>
        <p:spPr>
          <a:xfrm>
            <a:off x="2562547" y="2007655"/>
            <a:ext cx="3351645" cy="20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r="15501"/>
          <a:stretch/>
        </p:blipFill>
        <p:spPr>
          <a:xfrm>
            <a:off x="495300" y="2390775"/>
            <a:ext cx="4470940" cy="4171950"/>
          </a:xfrm>
          <a:prstGeom prst="rect">
            <a:avLst/>
          </a:prstGeom>
        </p:spPr>
      </p:pic>
      <p:sp>
        <p:nvSpPr>
          <p:cNvPr id="7" name="5-конечная звезда 6"/>
          <p:cNvSpPr/>
          <p:nvPr/>
        </p:nvSpPr>
        <p:spPr>
          <a:xfrm>
            <a:off x="3800475" y="2371725"/>
            <a:ext cx="838200" cy="952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1076325" y="2390775"/>
            <a:ext cx="914400" cy="914400"/>
          </a:xfrm>
          <a:prstGeom prst="star5">
            <a:avLst>
              <a:gd name="adj" fmla="val 1815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3" r="31439"/>
          <a:stretch/>
        </p:blipFill>
        <p:spPr>
          <a:xfrm>
            <a:off x="5905500" y="2121656"/>
            <a:ext cx="5734050" cy="4530271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913776" y="390526"/>
            <a:ext cx="9668500" cy="10668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+mn-lt"/>
                <a:ea typeface="Arial"/>
              </a:rPr>
              <a:t>Результат: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Выставка </a:t>
            </a:r>
            <a:r>
              <a:rPr lang="ru-RU" dirty="0" smtClean="0"/>
              <a:t>работ детей с родителями.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5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975" y="2494942"/>
            <a:ext cx="10364451" cy="1596177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Спасибо за </a:t>
            </a:r>
            <a:r>
              <a:rPr lang="ru-RU" dirty="0" smtClean="0">
                <a:latin typeface="+mn-lt"/>
              </a:rPr>
              <a:t>внимание </a:t>
            </a:r>
            <a:r>
              <a:rPr lang="ru-RU" sz="4400" dirty="0" smtClean="0">
                <a:latin typeface="+mn-lt"/>
              </a:rPr>
              <a:t>!</a:t>
            </a:r>
            <a:endParaRPr lang="ru-RU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5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603</TotalTime>
  <Words>167</Words>
  <Application>Microsoft Office PowerPoint</Application>
  <PresentationFormat>Произвольный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Проект на тему : Развитие репродуктивного воображения конструктивной деятельности</vt:lpstr>
      <vt:lpstr>Презентация PowerPoint</vt:lpstr>
      <vt:lpstr>Задачи</vt:lpstr>
      <vt:lpstr>Тип проекта: познавательное развитие</vt:lpstr>
      <vt:lpstr>Этапы Реализации проекта</vt:lpstr>
      <vt:lpstr>Презентация PowerPoint</vt:lpstr>
      <vt:lpstr>Результат:  Театрализация  С.В Михалкова «Три поросенка»</vt:lpstr>
      <vt:lpstr>Результат: Выставка работ детей с родителями.</vt:lpstr>
      <vt:lpstr>Спасибо за внимание 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Образовательное путешествие в страну конструктора</dc:title>
  <dc:creator>Диана</dc:creator>
  <cp:lastModifiedBy>1</cp:lastModifiedBy>
  <cp:revision>44</cp:revision>
  <dcterms:created xsi:type="dcterms:W3CDTF">2022-11-19T16:55:39Z</dcterms:created>
  <dcterms:modified xsi:type="dcterms:W3CDTF">2023-01-23T18:19:13Z</dcterms:modified>
</cp:coreProperties>
</file>