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867130" y="1041400"/>
            <a:ext cx="7772400" cy="2387600"/>
          </a:xfrm>
        </p:spPr>
        <p:txBody>
          <a:bodyPr>
            <a:noAutofit/>
          </a:bodyPr>
          <a:p>
            <a:r>
              <a:rPr altLang="en-US" sz="3000" lang="ru-RU"/>
              <a:t>Мастер-класс</a:t>
            </a:r>
            <a:r>
              <a:rPr altLang="en-US" sz="3000" lang="en-US"/>
              <a:t> </a:t>
            </a:r>
            <a:r>
              <a:rPr altLang="en-US" sz="3000" lang="en-US"/>
              <a:t>"</a:t>
            </a:r>
            <a:r>
              <a:rPr altLang="en-US" sz="3000" lang="ru-RU"/>
              <a:t>О</a:t>
            </a:r>
            <a:r>
              <a:rPr altLang="en-US" sz="3000" lang="ru-RU"/>
              <a:t>з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ru-RU"/>
              <a:t>к</a:t>
            </a:r>
            <a:r>
              <a:rPr altLang="en-US" sz="3000" lang="ru-RU"/>
              <a:t>о</a:t>
            </a:r>
            <a:r>
              <a:rPr altLang="en-US" sz="3000" lang="ru-RU"/>
              <a:t>м</a:t>
            </a:r>
            <a:r>
              <a:rPr altLang="en-US" sz="3000" lang="ru-RU"/>
              <a:t>л</a:t>
            </a:r>
            <a:r>
              <a:rPr altLang="en-US" sz="3000" lang="ru-RU"/>
              <a:t>е</a:t>
            </a:r>
            <a:r>
              <a:rPr altLang="en-US" sz="3000" lang="ru-RU"/>
              <a:t>н</a:t>
            </a:r>
            <a:r>
              <a:rPr altLang="en-US" sz="3000" lang="ru-RU"/>
              <a:t>и</a:t>
            </a:r>
            <a:r>
              <a:rPr altLang="en-US" sz="3000" lang="ru-RU"/>
              <a:t>е</a:t>
            </a:r>
            <a:r>
              <a:rPr altLang="en-US" sz="3000" lang="en-US"/>
              <a:t> </a:t>
            </a:r>
            <a:r>
              <a:rPr altLang="en-US" sz="3000" lang="ru-RU"/>
              <a:t>дошкольников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en-US"/>
              <a:t> </a:t>
            </a:r>
            <a:r>
              <a:rPr altLang="en-US" sz="3000" lang="ru-RU"/>
              <a:t>п</a:t>
            </a:r>
            <a:r>
              <a:rPr altLang="en-US" sz="3000" lang="ru-RU"/>
              <a:t>р</a:t>
            </a:r>
            <a:r>
              <a:rPr altLang="en-US" sz="3000" lang="ru-RU"/>
              <a:t>и</a:t>
            </a:r>
            <a:r>
              <a:rPr altLang="en-US" sz="3000" lang="ru-RU"/>
              <a:t>р</a:t>
            </a:r>
            <a:r>
              <a:rPr altLang="en-US" sz="3000" lang="ru-RU"/>
              <a:t>о</a:t>
            </a:r>
            <a:r>
              <a:rPr altLang="en-US" sz="3000" lang="ru-RU"/>
              <a:t>д</a:t>
            </a:r>
            <a:r>
              <a:rPr altLang="en-US" sz="3000" lang="ru-RU"/>
              <a:t>н</a:t>
            </a:r>
            <a:r>
              <a:rPr altLang="en-US" sz="3000" lang="ru-RU"/>
              <a:t>ы</a:t>
            </a:r>
            <a:r>
              <a:rPr altLang="en-US" sz="3000" lang="ru-RU"/>
              <a:t>м</a:t>
            </a:r>
            <a:r>
              <a:rPr altLang="en-US" sz="3000" lang="ru-RU"/>
              <a:t>и</a:t>
            </a:r>
            <a:r>
              <a:rPr altLang="en-US" sz="3000" lang="ru-RU"/>
              <a:t>природными</a:t>
            </a:r>
            <a:r>
              <a:rPr altLang="en-US" sz="3000" lang="en-US"/>
              <a:t> </a:t>
            </a:r>
            <a:r>
              <a:rPr altLang="en-US" sz="3000" lang="ru-RU"/>
              <a:t>з</a:t>
            </a:r>
            <a:r>
              <a:rPr altLang="en-US" sz="3000" lang="ru-RU"/>
              <a:t>о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ru-RU"/>
              <a:t>м</a:t>
            </a:r>
            <a:r>
              <a:rPr altLang="en-US" sz="3000" lang="ru-RU"/>
              <a:t>и</a:t>
            </a:r>
            <a:r>
              <a:rPr altLang="en-US" sz="3000" lang="en-US"/>
              <a:t> </a:t>
            </a:r>
            <a:r>
              <a:rPr altLang="en-US" sz="3000" lang="ru-RU"/>
              <a:t>в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ru-RU"/>
              <a:t>о</a:t>
            </a:r>
            <a:r>
              <a:rPr altLang="en-US" sz="3000" lang="ru-RU"/>
              <a:t>о</a:t>
            </a:r>
            <a:r>
              <a:rPr altLang="en-US" sz="3000" lang="ru-RU"/>
              <a:t>т</a:t>
            </a:r>
            <a:r>
              <a:rPr altLang="en-US" sz="3000" lang="ru-RU"/>
              <a:t>в</a:t>
            </a:r>
            <a:r>
              <a:rPr altLang="en-US" sz="3000" lang="ru-RU"/>
              <a:t>е</a:t>
            </a:r>
            <a:r>
              <a:rPr altLang="en-US" sz="3000" lang="ru-RU"/>
              <a:t>т</a:t>
            </a:r>
            <a:r>
              <a:rPr altLang="en-US" sz="3000" lang="ru-RU"/>
              <a:t>с</a:t>
            </a:r>
            <a:r>
              <a:rPr altLang="en-US" sz="3000" lang="ru-RU"/>
              <a:t>т</a:t>
            </a:r>
            <a:r>
              <a:rPr altLang="en-US" sz="3000" lang="ru-RU"/>
              <a:t>в</a:t>
            </a:r>
            <a:r>
              <a:rPr altLang="en-US" sz="3000" lang="ru-RU"/>
              <a:t>и</a:t>
            </a:r>
            <a:r>
              <a:rPr altLang="en-US" sz="3000" lang="ru-RU"/>
              <a:t>и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en-US"/>
              <a:t> </a:t>
            </a:r>
            <a:r>
              <a:rPr altLang="en-US" sz="3000" lang="ru-RU"/>
              <a:t>Ф</a:t>
            </a:r>
            <a:r>
              <a:rPr altLang="en-US" sz="3000" lang="ru-RU"/>
              <a:t>О</a:t>
            </a:r>
            <a:r>
              <a:rPr altLang="en-US" sz="3000" lang="ru-RU"/>
              <a:t>П</a:t>
            </a:r>
            <a:r>
              <a:rPr altLang="en-US" sz="3000" lang="en-US"/>
              <a:t> </a:t>
            </a:r>
            <a:r>
              <a:rPr altLang="en-US" sz="3000" lang="ru-RU"/>
              <a:t>Д</a:t>
            </a:r>
            <a:r>
              <a:rPr altLang="en-US" sz="3000" lang="ru-RU"/>
              <a:t>О</a:t>
            </a:r>
            <a:r>
              <a:rPr altLang="en-US" sz="3000" lang="en-US"/>
              <a:t>:</a:t>
            </a:r>
            <a:r>
              <a:rPr altLang="en-US" sz="3000" lang="en-US"/>
              <a:t> </a:t>
            </a:r>
            <a:r>
              <a:rPr altLang="en-US" sz="3000" lang="ru-RU"/>
              <a:t>а</a:t>
            </a:r>
            <a:r>
              <a:rPr altLang="en-US" sz="3000" lang="ru-RU"/>
              <a:t>р</a:t>
            </a:r>
            <a:r>
              <a:rPr altLang="en-US" sz="3000" lang="ru-RU"/>
              <a:t>к</a:t>
            </a:r>
            <a:r>
              <a:rPr altLang="en-US" sz="3000" lang="ru-RU"/>
              <a:t>т</a:t>
            </a:r>
            <a:r>
              <a:rPr altLang="en-US" sz="3000" lang="ru-RU"/>
              <a:t>и</a:t>
            </a:r>
            <a:r>
              <a:rPr altLang="en-US" sz="3000" lang="ru-RU"/>
              <a:t>ч</a:t>
            </a:r>
            <a:r>
              <a:rPr altLang="en-US" sz="3000" lang="ru-RU"/>
              <a:t>е</a:t>
            </a:r>
            <a:r>
              <a:rPr altLang="en-US" sz="3000" lang="ru-RU"/>
              <a:t>с</a:t>
            </a:r>
            <a:r>
              <a:rPr altLang="en-US" sz="3000" lang="ru-RU"/>
              <a:t>к</a:t>
            </a:r>
            <a:r>
              <a:rPr altLang="en-US" sz="3000" lang="ru-RU"/>
              <a:t>и</a:t>
            </a:r>
            <a:r>
              <a:rPr altLang="en-US" sz="3000" lang="ru-RU"/>
              <a:t>е</a:t>
            </a:r>
            <a:r>
              <a:rPr altLang="en-US" sz="3000" lang="en-US"/>
              <a:t> </a:t>
            </a:r>
            <a:r>
              <a:rPr altLang="en-US" sz="3000" lang="ru-RU"/>
              <a:t>и</a:t>
            </a:r>
            <a:r>
              <a:rPr altLang="en-US" sz="3000" lang="en-US"/>
              <a:t> </a:t>
            </a:r>
            <a:r>
              <a:rPr altLang="en-US" sz="3000" lang="ru-RU"/>
              <a:t>антарктические</a:t>
            </a:r>
            <a:r>
              <a:rPr altLang="en-US" sz="3000" lang="en-US"/>
              <a:t> </a:t>
            </a:r>
            <a:r>
              <a:rPr altLang="en-US" sz="3000" lang="ru-RU"/>
              <a:t>п</a:t>
            </a:r>
            <a:r>
              <a:rPr altLang="en-US" sz="3000" lang="ru-RU"/>
              <a:t>у</a:t>
            </a:r>
            <a:r>
              <a:rPr altLang="en-US" sz="3000" lang="ru-RU"/>
              <a:t>с</a:t>
            </a:r>
            <a:r>
              <a:rPr altLang="en-US" sz="3000" lang="ru-RU"/>
              <a:t>т</a:t>
            </a:r>
            <a:r>
              <a:rPr altLang="en-US" sz="3000" lang="ru-RU"/>
              <a:t>ы</a:t>
            </a:r>
            <a:r>
              <a:rPr altLang="en-US" sz="3000" lang="ru-RU"/>
              <a:t>н</a:t>
            </a:r>
            <a:r>
              <a:rPr altLang="en-US" sz="3000" lang="ru-RU"/>
              <a:t>и</a:t>
            </a:r>
            <a:r>
              <a:rPr altLang="en-US" sz="3000" lang="en-US"/>
              <a:t>.</a:t>
            </a:r>
            <a:r>
              <a:rPr altLang="en-US" sz="3000" lang="en-US"/>
              <a:t> </a:t>
            </a:r>
            <a:endParaRPr altLang="en-US" sz="3000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en-US" lang="ru-RU"/>
              <a:t>Петрова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е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а</a:t>
            </a:r>
            <a:endParaRPr altLang="en-US" lang="ru-RU"/>
          </a:p>
          <a:p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Б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en-US"/>
              <a:t>7</a:t>
            </a:r>
            <a:r>
              <a:rPr altLang="en-US" lang="en-US"/>
              <a:t>4</a:t>
            </a:r>
            <a:endParaRPr altLang="en-US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6079" y="550142"/>
            <a:ext cx="8471842" cy="575771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И</a:t>
            </a:r>
            <a:r>
              <a:rPr altLang="en-US" lang="ru-RU"/>
              <a:t>з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здесь</a:t>
            </a:r>
            <a:r>
              <a:rPr altLang="en-US" lang="en-US"/>
              <a:t> </a:t>
            </a:r>
            <a:r>
              <a:rPr altLang="en-US" lang="ru-RU"/>
              <a:t>встретить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ш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en-US"/>
              <a:t>.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61074" y="1703711"/>
            <a:ext cx="6821852" cy="515428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х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53279" y="1731015"/>
            <a:ext cx="7637440" cy="512698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я</a:t>
            </a:r>
            <a:r>
              <a:rPr altLang="en-US" lang="ru-RU"/>
              <a:t>р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ru-RU"/>
              <a:t>к</a:t>
            </a:r>
            <a:endParaRPr lang="ru-RU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49029" y="1690689"/>
            <a:ext cx="7045943" cy="470382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е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64230" y="1690689"/>
            <a:ext cx="7015540" cy="470950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ч</a:t>
            </a:r>
            <a:r>
              <a:rPr altLang="en-US" lang="ru-RU"/>
              <a:t>к</a:t>
            </a:r>
            <a:r>
              <a:rPr altLang="en-US" lang="ru-RU"/>
              <a:t>и</a:t>
            </a:r>
            <a:endParaRPr lang="ru-RU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34767" y="1690689"/>
            <a:ext cx="7136620" cy="4837043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ц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з</a:t>
            </a:r>
            <a:r>
              <a:rPr altLang="en-US" lang="ru-RU"/>
              <a:t>у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ч</a:t>
            </a:r>
            <a:r>
              <a:rPr altLang="en-US" lang="ru-RU"/>
              <a:t>ь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а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р</a:t>
            </a:r>
            <a:r>
              <a:rPr altLang="en-US" lang="ru-RU"/>
              <a:t>ы</a:t>
            </a:r>
            <a:endParaRPr lang="ru-RU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9784" y="1690688"/>
            <a:ext cx="6897007" cy="5255775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Ш</a:t>
            </a:r>
            <a:r>
              <a:rPr altLang="en-US" lang="ru-RU"/>
              <a:t>у</a:t>
            </a:r>
            <a:r>
              <a:rPr altLang="en-US" lang="ru-RU"/>
              <a:t>м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ц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живёт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ы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х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ошо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endParaRPr lang="ru-RU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64174" y="1909587"/>
            <a:ext cx="7286390" cy="4844102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ц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л</a:t>
            </a:r>
            <a:r>
              <a:rPr altLang="en-US" lang="ru-RU"/>
              <a:t>ю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en-US"/>
              <a:t>-</a:t>
            </a:r>
            <a:r>
              <a:rPr altLang="en-US" lang="en-US"/>
              <a:t> </a:t>
            </a:r>
            <a:r>
              <a:rPr altLang="en-US" lang="ru-RU"/>
              <a:t>э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у</a:t>
            </a:r>
            <a:r>
              <a:rPr altLang="en-US" lang="ru-RU"/>
              <a:t>п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1758" y="1784606"/>
            <a:ext cx="5596797" cy="507339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М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вы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ы</a:t>
            </a:r>
            <a:r>
              <a:rPr altLang="en-US" lang="ru-RU"/>
              <a:t>г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щ</a:t>
            </a:r>
            <a:r>
              <a:rPr altLang="en-US" lang="ru-RU"/>
              <a:t>е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з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е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04545" y="2399239"/>
            <a:ext cx="6734911" cy="445876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US" lang="ru-RU"/>
              <a:t>У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Арктика</a:t>
            </a:r>
            <a:endParaRPr lang="ru-RU"/>
          </a:p>
        </p:txBody>
      </p:sp>
      <p:sp>
        <p:nvSpPr>
          <p:cNvPr id="104867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Т</a:t>
            </a:r>
            <a:r>
              <a:rPr altLang="en-US" lang="ru-RU"/>
              <a:t>ю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р</a:t>
            </a:r>
            <a:r>
              <a:rPr altLang="en-US" lang="ru-RU"/>
              <a:t>к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х</a:t>
            </a:r>
            <a:endParaRPr lang="ru-RU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19598" y="1690689"/>
            <a:ext cx="7304803" cy="4491101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конечно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ы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я</a:t>
            </a:r>
            <a:r>
              <a:rPr altLang="en-US" lang="ru-RU"/>
              <a:t>т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х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ш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ь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ч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з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80841" y="2019995"/>
            <a:ext cx="6222945" cy="489769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628649" y="732027"/>
            <a:ext cx="7886700" cy="1325563"/>
          </a:xfrm>
        </p:spPr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ш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я</a:t>
            </a:r>
            <a:r>
              <a:rPr altLang="en-US" lang="ru-RU"/>
              <a:t>м</a:t>
            </a:r>
            <a:r>
              <a:rPr altLang="en-US" lang="ru-RU"/>
              <a:t>и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я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моря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2050" y="2764966"/>
            <a:ext cx="5019899" cy="3806757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э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ж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ш</a:t>
            </a:r>
            <a:r>
              <a:rPr altLang="en-US" lang="ru-RU"/>
              <a:t>у</a:t>
            </a:r>
            <a:r>
              <a:rPr altLang="en-US" lang="ru-RU"/>
              <a:t>щ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с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en-US"/>
              <a:t>-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б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с</a:t>
            </a:r>
            <a:r>
              <a:rPr altLang="en-US" lang="ru-RU"/>
              <a:t>с</a:t>
            </a:r>
            <a:r>
              <a:rPr altLang="en-US" lang="ru-RU"/>
              <a:t>ы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ы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и</a:t>
            </a:r>
            <a:r>
              <a:rPr altLang="en-US" lang="ru-RU"/>
              <a:t>щ</a:t>
            </a:r>
            <a:r>
              <a:rPr altLang="en-US" lang="ru-RU"/>
              <a:t>у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70705" y="1984945"/>
            <a:ext cx="6562217" cy="4873054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ч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е</a:t>
            </a:r>
            <a:r>
              <a:rPr altLang="en-US" lang="ru-RU"/>
              <a:t>щ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е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встретить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ц</a:t>
            </a:r>
            <a:r>
              <a:rPr altLang="en-US" lang="ru-RU"/>
              <a:t>е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э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нь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26945" y="1936131"/>
            <a:ext cx="6367233" cy="4840279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/>
          </p:nvPr>
        </p:nvSpPr>
        <p:spPr>
          <a:xfrm>
            <a:off x="447320" y="870437"/>
            <a:ext cx="7886700" cy="1325563"/>
          </a:xfrm>
        </p:spPr>
        <p:txBody>
          <a:bodyPr>
            <a:normAutofit fontScale="90000"/>
          </a:bodyPr>
          <a:p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х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ю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ы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с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р</a:t>
            </a:r>
            <a:r>
              <a:rPr altLang="en-US" lang="ru-RU"/>
              <a:t>к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у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ц</a:t>
            </a:r>
            <a:r>
              <a:rPr altLang="en-US" lang="ru-RU"/>
              <a:t>и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у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я</a:t>
            </a:r>
            <a:r>
              <a:rPr altLang="en-US" lang="ru-RU"/>
              <a:t>р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ц</a:t>
            </a:r>
            <a:r>
              <a:rPr altLang="en-US" lang="ru-RU"/>
              <a:t>и</a:t>
            </a:r>
            <a:r>
              <a:rPr altLang="en-US" lang="ru-RU"/>
              <a:t>я</a:t>
            </a:r>
            <a:r>
              <a:rPr altLang="en-US" lang="ru-RU"/>
              <a:t>х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93590" y="3138167"/>
            <a:ext cx="5394160" cy="359610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>
          <a:xfrm>
            <a:off x="685800" y="3921410"/>
            <a:ext cx="7772400" cy="2387600"/>
          </a:xfrm>
        </p:spPr>
        <p:txBody>
          <a:bodyPr>
            <a:normAutofit fontScale="90000"/>
          </a:bodyPr>
          <a:p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ие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б</a:t>
            </a:r>
            <a:r>
              <a:rPr altLang="en-US" lang="ru-RU"/>
              <a:t>я</a:t>
            </a:r>
            <a:r>
              <a:rPr altLang="en-US" lang="ru-RU"/>
              <a:t>та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е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дня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м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необычном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у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к</a:t>
            </a:r>
            <a:r>
              <a:rPr altLang="en-US" lang="ru-RU"/>
              <a:t>у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ш</a:t>
            </a:r>
            <a:r>
              <a:rPr altLang="en-US" lang="ru-RU"/>
              <a:t>е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те</a:t>
            </a:r>
            <a:r>
              <a:rPr altLang="en-US" lang="en-US"/>
              <a:t> 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нь</a:t>
            </a:r>
            <a:r>
              <a:rPr altLang="en-US" lang="en-US"/>
              <a:t> </a:t>
            </a:r>
            <a:r>
              <a:rPr altLang="en-US" lang="ru-RU"/>
              <a:t>х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en-US"/>
              <a:t>-</a:t>
            </a:r>
            <a:r>
              <a:rPr altLang="en-US" lang="en-US"/>
              <a:t> </a:t>
            </a:r>
            <a:r>
              <a:rPr altLang="en-US" lang="ru-RU"/>
              <a:t>э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е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Ледовитый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е</a:t>
            </a:r>
            <a:r>
              <a:rPr altLang="en-US" lang="ru-RU"/>
              <a:t>а</a:t>
            </a:r>
            <a:r>
              <a:rPr altLang="en-US" lang="ru-RU"/>
              <a:t>н</a:t>
            </a:r>
            <a:endParaRPr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4101" y="1832044"/>
            <a:ext cx="6855798" cy="443087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2449" cy="1489704"/>
          </a:xfrm>
        </p:spPr>
        <p:txBody>
          <a:bodyPr/>
          <a:p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нём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endParaRPr lang="ru-RU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8650" y="1889974"/>
            <a:ext cx="7658827" cy="527608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р</a:t>
            </a:r>
            <a:r>
              <a:rPr altLang="en-US" lang="ru-RU"/>
              <a:t>к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у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ы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6274" y="1775904"/>
            <a:ext cx="7874696" cy="508209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ш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даёт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с</a:t>
            </a:r>
            <a:r>
              <a:rPr altLang="en-US" lang="ru-RU"/>
              <a:t>ю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г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лёд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р</a:t>
            </a:r>
            <a:r>
              <a:rPr altLang="en-US" lang="ru-RU"/>
              <a:t>у</a:t>
            </a:r>
            <a:r>
              <a:rPr altLang="en-US" lang="ru-RU"/>
              <a:t>г</a:t>
            </a:r>
            <a:r>
              <a:rPr altLang="en-US" lang="ru-RU"/>
              <a:t>л</a:t>
            </a:r>
            <a:r>
              <a:rPr altLang="en-US" lang="ru-RU"/>
              <a:t>ы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62772" y="2188080"/>
            <a:ext cx="7218456" cy="480562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ы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у</a:t>
            </a:r>
            <a:r>
              <a:rPr altLang="en-US" lang="ru-RU"/>
              <a:t>ш</a:t>
            </a:r>
            <a:r>
              <a:rPr altLang="en-US" lang="ru-RU"/>
              <a:t>у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у</a:t>
            </a:r>
            <a:r>
              <a:rPr altLang="en-US" lang="ru-RU"/>
              <a:t>р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тура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en-US"/>
              <a:t>-</a:t>
            </a:r>
            <a:r>
              <a:rPr altLang="en-US" lang="en-US"/>
              <a:t>6</a:t>
            </a:r>
            <a:r>
              <a:rPr altLang="en-US" lang="en-US"/>
              <a:t>0</a:t>
            </a:r>
            <a:r>
              <a:rPr altLang="en-US" lang="ru-RU"/>
              <a:t>°</a:t>
            </a:r>
            <a:endParaRPr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39386" y="2007096"/>
            <a:ext cx="6466024" cy="512492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>
          <a:xfrm>
            <a:off x="615697" y="918024"/>
            <a:ext cx="7912604" cy="1083670"/>
          </a:xfrm>
        </p:spPr>
        <p:txBody>
          <a:bodyPr>
            <a:normAutofit fontScale="90000"/>
          </a:bodyPr>
          <a:p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з</a:t>
            </a:r>
            <a:r>
              <a:rPr altLang="en-US" lang="ru-RU"/>
              <a:t>ы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полярными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у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en-US"/>
              <a:t>5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ru-RU"/>
              <a:t>ц</a:t>
            </a:r>
            <a:r>
              <a:rPr altLang="en-US" lang="ru-RU"/>
              <a:t>е</a:t>
            </a:r>
            <a:r>
              <a:rPr altLang="en-US" lang="ru-RU"/>
              <a:t>в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ж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что-то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а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ш</a:t>
            </a:r>
            <a:r>
              <a:rPr altLang="en-US" lang="ru-RU"/>
              <a:t>е</a:t>
            </a:r>
            <a:r>
              <a:rPr altLang="en-US" lang="ru-RU"/>
              <a:t>б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en-US"/>
              <a:t>-</a:t>
            </a:r>
            <a:r>
              <a:rPr altLang="en-US" lang="en-US"/>
              <a:t> </a:t>
            </a:r>
            <a:r>
              <a:rPr altLang="en-US" lang="ru-RU"/>
              <a:t>Северное</a:t>
            </a:r>
            <a:r>
              <a:rPr altLang="en-US" lang="en-US"/>
              <a:t> </a:t>
            </a:r>
            <a:r>
              <a:rPr altLang="en-US" lang="ru-RU"/>
              <a:t>сияние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5209" y="2839774"/>
            <a:ext cx="6553581" cy="419914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 Pro</dc:creator>
  <dcterms:created xsi:type="dcterms:W3CDTF">2015-05-11T15:36:16Z</dcterms:created>
  <dcterms:modified xsi:type="dcterms:W3CDTF">2023-12-01T06:49:54Z</dcterms:modified>
</cp:coreProperties>
</file>