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8985-95C5-9FDF-30DC-A9F64BCAD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1C69F6-24F5-9498-277A-DF6A31CF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EAC53A-BD38-1EE5-6C7B-99B7B5C2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DD1782-99C1-1F6E-B231-258B233CA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2577A1-65FE-B1BD-8093-75D301B9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3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57F72-3EF8-5A9E-26CD-C198CFED2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410381-4626-9C5A-E928-4462DB83C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5DF27A-2A1C-77D2-A0D3-2EA08851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568C80-8D31-07D1-56FD-CF8B707A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FFC2E1-3297-B38F-4BF8-B5E00752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5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3CAB87-3EC6-92A1-9284-F5DE4CD71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983D25-51E6-AB7D-6696-7CF0E47E3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8B1AD4-B3C0-8534-819D-B9D8DD42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9F8653-4714-3646-5A09-99970303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6121E2-524B-4B96-C66E-E6D3C04C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58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96A9E-A114-0A18-C301-91032905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0FB734-6EAF-261C-0687-6905F0801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C465F-7540-BFE1-4EE0-65BACBF0E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D8A652-908C-9FE9-3971-9A12027F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C7B262-B3FF-D54C-C9DA-F4E59FAD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58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BEF58-84FC-F91E-12EF-407542D0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96FCD2-FADF-2970-9EF3-66E6BD7CC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828E11-9065-5594-75A8-6FA24977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C74D00-96BD-2A6F-3879-F7C0E600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13221-0AF5-A4B5-8957-B1195342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0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9E2FF-68AB-A611-2E03-F6A95ED0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1A88DF-C844-C8F8-8CB5-ABAD3D415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551F05-63EB-ADB6-B05F-EE514B543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52AD40-43DB-2A1C-B2E8-BB02DEA6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3B22B1-6863-E593-EBE3-C66C5E04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95AD6-19F6-9E54-8EB4-AA20BCB6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7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CF33D-0579-945C-408F-CBEEEFE5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E15036-6098-0F41-558D-0C0451EFC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B47E6C-63A9-7847-A3A1-0E4CF39A7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83B5F3-13E0-637C-1B7C-EB06C9D86E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D14D9D-DC9F-6622-88AB-9E5894559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4CCD89-E370-D83A-11DC-EF9324D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65F8E-F101-0DDF-D816-093AC445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9E14A0E-F391-E4FB-1213-C63D0319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4810C-8DBD-9724-1D29-4CFAAFA1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8137B4-6B57-A1F1-77D7-D0264E551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BBC74E-D401-5FE0-7C4C-104383B5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5E6CAE-814D-F807-1D07-B2B2E9EA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65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E84F85-714F-2870-D23A-6ABFDD31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4653B1-81FA-95C0-621A-986410D1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A616BE-6CC3-EB11-6161-B315D026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39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4742A-AB58-B372-0A45-79407D9A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23A435-C7D2-AEFE-E0E2-62B7948F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D72865-97D2-F2F9-5BF0-56CDA174E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579F6-8A8C-FCB6-FACB-57F79904C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B5DD28-DDDF-0C50-89BD-818C03AE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55AB96-4CAB-E308-1DAD-7FB2D049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2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83CE6-7E62-D980-3AAA-964F9A61E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2874A1-0101-F559-3884-03818944C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37BF8C-9C24-844E-07E1-DE9D3F232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C2E727-F856-CF83-F2E5-3B6C30E7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AE7CE-AE20-959E-DDF5-5E3F514B6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B9F383-DE72-CD8C-EEEE-51D7BDD1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7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986F2-75FE-D1F5-C9B7-10068857A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DF7A33-1057-08BF-EB2D-8403E5BE6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5A2695-0C55-4880-B269-52A64D80D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5AC3-14E0-41C7-986E-B51A983797E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4F23A-BC7E-EC44-1945-52EE00B5B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D1E16B-B267-0DC0-1B04-00C028DFD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778A5-45A6-4F68-B062-3F1A3E78D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65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3062E2-2A8E-838F-EF23-F480B0940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1" y="824459"/>
            <a:ext cx="7879705" cy="5718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19F2C-D337-56DF-C574-17FCA3F6C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316" y="314794"/>
            <a:ext cx="10919791" cy="32565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ГБДОУ детский сад №19 Василеостровского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77AB96-29AB-FC5B-7836-AFB8EC0BC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236" y="1215442"/>
            <a:ext cx="3718865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«Ознакомление дошкольников с природными зонами в соответствии с ФОП ДО: степи»</a:t>
            </a:r>
            <a:endParaRPr lang="ru-RU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D3F0F-2D1C-0C3A-2897-8E91E68384BD}"/>
              </a:ext>
            </a:extLst>
          </p:cNvPr>
          <p:cNvSpPr txBox="1"/>
          <p:nvPr/>
        </p:nvSpPr>
        <p:spPr>
          <a:xfrm>
            <a:off x="9255230" y="5486400"/>
            <a:ext cx="2781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Пристенская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3801299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A69F24-0CE1-5627-4AE6-1F0796559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79" y="243000"/>
            <a:ext cx="9558000" cy="63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77AB96-29AB-FC5B-7836-AFB8EC0BC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079" y="1143652"/>
            <a:ext cx="9144000" cy="64017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88077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14D9D1-1EE4-2827-3CB5-8EAC5D35E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6" y="174567"/>
            <a:ext cx="11602279" cy="63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77AB96-29AB-FC5B-7836-AFB8EC0BC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157" y="527839"/>
            <a:ext cx="11807687" cy="1655762"/>
          </a:xfrm>
        </p:spPr>
        <p:txBody>
          <a:bodyPr>
            <a:normAutofit/>
          </a:bodyPr>
          <a:lstStyle/>
          <a:p>
            <a:pPr algn="l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Степная зона – это равнинные земли с холмистой поверхностью. Степи занимают обширные территории в центральных районах России, западных регионах Сибири и в предгорьях Кавказа. </a:t>
            </a:r>
            <a:r>
              <a:rPr lang="ru-RU" sz="19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степей характерно практически полное отсутствие деревьев. Исключения составляют искусственные насаждения вдоль проложенных дорог и лесополосы возле водоемов. Зато в степи произрастает большое количество травянистых растений и кустарников.</a:t>
            </a:r>
            <a:endParaRPr lang="ru-RU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6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12C23C-35B2-D673-4311-1F43AE629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1572597"/>
            <a:ext cx="3952525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0794A-1D48-245A-B624-C6B1C1883E94}"/>
              </a:ext>
            </a:extLst>
          </p:cNvPr>
          <p:cNvSpPr txBox="1"/>
          <p:nvPr/>
        </p:nvSpPr>
        <p:spPr>
          <a:xfrm>
            <a:off x="269823" y="466466"/>
            <a:ext cx="11652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Группу степных растений, которая после отмирания ветвистых тонких стеблей принимает шарообразную форму и меняет положение от любого дуновения ветра, назвали перекати-поле. Такие образования получаются от растения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кермек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спаржа лекарственная, рогач песчаный, синеголовник плосколистный, резак.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6CD352-E68F-A28C-32F4-DB24EEF50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10" y="3144292"/>
            <a:ext cx="2484000" cy="33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FE032C-D53A-A53E-CC82-DA75285CD762}"/>
              </a:ext>
            </a:extLst>
          </p:cNvPr>
          <p:cNvSpPr txBox="1"/>
          <p:nvPr/>
        </p:nvSpPr>
        <p:spPr>
          <a:xfrm>
            <a:off x="434715" y="4710499"/>
            <a:ext cx="8719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Предок салата латук – латук дикий, он распространен повсеместно, растет и в степи. Это высокое растение (40 -120 см) с прямостоячим, ветвящимся в верхней части стеблем. На листьях снизу и по краям расположены жесткие желтоватого цвета шипы. Соцветие в виде метелки состоит из небольших корзинок, образованных 6-20 мелкими язычковыми желтыми цветками.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493B2F-478C-E451-3AC4-732B48802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54" y="1917548"/>
            <a:ext cx="2788348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882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6BAB6-F38A-4C94-29C1-19C20A928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14793"/>
            <a:ext cx="4608000" cy="34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D542F0-8F8D-1CBB-6FA2-86FD373972B1}"/>
              </a:ext>
            </a:extLst>
          </p:cNvPr>
          <p:cNvSpPr txBox="1"/>
          <p:nvPr/>
        </p:nvSpPr>
        <p:spPr>
          <a:xfrm>
            <a:off x="4997483" y="714057"/>
            <a:ext cx="7015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Степные тюльпаны - это тюльпаны Шренка, которые являются родоначальниками многих современных сортов тюльпанов. Занесён в Красную книгу. Тюльпан Шренка – дикорастущее растение, которое встречается в степях и полупустынях. Является луковичным, красивоцветущим растением.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4FC47F-BAB7-7221-84BE-DAC27BE09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60" y="2931170"/>
            <a:ext cx="4896000" cy="36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8D0B14-2367-0CBA-8FF5-0BD59A6CA4D8}"/>
              </a:ext>
            </a:extLst>
          </p:cNvPr>
          <p:cNvSpPr txBox="1"/>
          <p:nvPr/>
        </p:nvSpPr>
        <p:spPr>
          <a:xfrm>
            <a:off x="243839" y="4098932"/>
            <a:ext cx="6561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Степные ирисы — многолетники.  В апреле на коротких цветоносах распускается по одному изящному цветку диаметром до 6 см. Часто разноокрашенные экземпляры растут вместе большими группами.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E8C74E-BD36-E891-1FB9-7F2B048F06FE}"/>
              </a:ext>
            </a:extLst>
          </p:cNvPr>
          <p:cNvSpPr txBox="1"/>
          <p:nvPr/>
        </p:nvSpPr>
        <p:spPr>
          <a:xfrm>
            <a:off x="404735" y="224852"/>
            <a:ext cx="11602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Животные степи мало чем отличаются от фауны пустынь и полупустынь. Им также приходится приспосабливаться к знойному лету и морозным зимам. Из копытных чаще всего встречаются антилопы и сайгаки, из хищников – лисы, волки и манулы. Много грызунов (сусликов, тушканчиков, сурков), пресмыкающихся и насекомых. Среди степных птиц обычно встречаются степные орлы, дрофы, жаворонки, луни. Большинство представителей пернатых зимой улетает в теплые края.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Многие степные животные и птицы находятся на грани вымирания и занесены в Красную книгу.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FC19E3-5B15-71D4-D199-BE727B446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4" y="2429057"/>
            <a:ext cx="2238375" cy="3343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28DB46-BBBF-5A46-E3B1-9CFF0622B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 r="22152" b="6902"/>
          <a:stretch/>
        </p:blipFill>
        <p:spPr>
          <a:xfrm>
            <a:off x="3869960" y="3117749"/>
            <a:ext cx="3414519" cy="24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3E2D88-E13D-0056-2078-F0FE0BB6D3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8" r="7291"/>
          <a:stretch/>
        </p:blipFill>
        <p:spPr>
          <a:xfrm>
            <a:off x="8091528" y="3135749"/>
            <a:ext cx="3601445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EE5F78-1D01-1616-6FCB-293E46B81763}"/>
              </a:ext>
            </a:extLst>
          </p:cNvPr>
          <p:cNvSpPr txBox="1"/>
          <p:nvPr/>
        </p:nvSpPr>
        <p:spPr>
          <a:xfrm>
            <a:off x="1294070" y="5969512"/>
            <a:ext cx="176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Степной лунь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1186F-47F4-89CC-C2D6-9A955406AD65}"/>
              </a:ext>
            </a:extLst>
          </p:cNvPr>
          <p:cNvSpPr txBox="1"/>
          <p:nvPr/>
        </p:nvSpPr>
        <p:spPr>
          <a:xfrm>
            <a:off x="5021705" y="5810721"/>
            <a:ext cx="158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Степной хорь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7708B-3074-ECBE-C2F5-A63924A64A8D}"/>
              </a:ext>
            </a:extLst>
          </p:cNvPr>
          <p:cNvSpPr txBox="1"/>
          <p:nvPr/>
        </p:nvSpPr>
        <p:spPr>
          <a:xfrm>
            <a:off x="9024079" y="5803263"/>
            <a:ext cx="218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Степной жаворонок</a:t>
            </a:r>
          </a:p>
        </p:txBody>
      </p:sp>
    </p:spTree>
    <p:extLst>
      <p:ext uri="{BB962C8B-B14F-4D97-AF65-F5344CB8AC3E}">
        <p14:creationId xmlns:p14="http://schemas.microsoft.com/office/powerpoint/2010/main" val="85386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B5B4F-CFCA-CACA-C753-48212BFB7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" y="2741543"/>
            <a:ext cx="4819947" cy="33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38823-EE50-52E0-54E4-5F59D432013A}"/>
              </a:ext>
            </a:extLst>
          </p:cNvPr>
          <p:cNvSpPr txBox="1"/>
          <p:nvPr/>
        </p:nvSpPr>
        <p:spPr>
          <a:xfrm>
            <a:off x="556591" y="569843"/>
            <a:ext cx="11264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характерно для степной фауны многообразие грызунов. Здесь живут сурки, тушканчики, суслики, мыши и другие животные этой самой многочисленной в степи группы. Небольшие животные находят убежище в своих норах. Здесь они прячутся от зимней стужи и летнего зноя, хранят запасы корма и воспитывают потомство. В норах всегда сохраняется нормальная температура и влажность, грызуны могут проводить в своих убежищах большую часть времени, редко выходя на свет. Многочисленные ходы забиты земляными пробками, выход из норы укрыт негустой травой.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19D687-B7D1-7BB0-4925-683D12847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10" y="2777543"/>
            <a:ext cx="4362192" cy="32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704A83-9EDF-4779-CE09-6B515AFD61E1}"/>
              </a:ext>
            </a:extLst>
          </p:cNvPr>
          <p:cNvSpPr txBox="1"/>
          <p:nvPr/>
        </p:nvSpPr>
        <p:spPr>
          <a:xfrm>
            <a:off x="2714177" y="6134269"/>
            <a:ext cx="179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Тушканчик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BDF03E-1241-4425-02B3-E4CF69C4BED4}"/>
              </a:ext>
            </a:extLst>
          </p:cNvPr>
          <p:cNvSpPr txBox="1"/>
          <p:nvPr/>
        </p:nvSpPr>
        <p:spPr>
          <a:xfrm>
            <a:off x="8632455" y="6103491"/>
            <a:ext cx="106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Суслик</a:t>
            </a:r>
          </a:p>
        </p:txBody>
      </p:sp>
    </p:spTree>
    <p:extLst>
      <p:ext uri="{BB962C8B-B14F-4D97-AF65-F5344CB8AC3E}">
        <p14:creationId xmlns:p14="http://schemas.microsoft.com/office/powerpoint/2010/main" val="24060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77AB96-29AB-FC5B-7836-AFB8EC0BC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930" y="302246"/>
            <a:ext cx="11516140" cy="1655762"/>
          </a:xfrm>
        </p:spPr>
        <p:txBody>
          <a:bodyPr>
            <a:normAutofit fontScale="25000" lnSpcReduction="20000"/>
          </a:bodyPr>
          <a:lstStyle/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9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Виды степей</a:t>
            </a:r>
            <a:endParaRPr lang="ru-RU" sz="9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Виды степей выделяют в зависимости от соотношения злаковых и травянистых растений.</a:t>
            </a:r>
            <a:endParaRPr lang="ru-RU" sz="9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Горные</a:t>
            </a:r>
            <a:r>
              <a:rPr lang="ru-RU" sz="9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характеризуются пышным разнотравьем. Пример — горные степи Кавказа и Крыма.</a:t>
            </a:r>
            <a:endParaRPr lang="ru-RU" sz="9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Луговые</a:t>
            </a:r>
            <a:r>
              <a:rPr lang="ru-RU" sz="9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или разнотравные — здесь произрастает самое большое количество видов степных растений. Луговые степи контактируют с лесами, а почвы их богаты черноземом. К этому виду относится большая часть степей европейской части России и Западной Сибири.</a:t>
            </a:r>
            <a:endParaRPr lang="ru-RU" sz="9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Ксерофильные</a:t>
            </a:r>
            <a:r>
              <a:rPr lang="ru-RU" sz="9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с обилием дерновинных злаков, в основном ковыля. Этот вид степей часто называют ковыльными. Например, южные степи в Оренбургской области.</a:t>
            </a:r>
            <a:endParaRPr lang="ru-RU" sz="9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Пустынные</a:t>
            </a:r>
            <a:r>
              <a:rPr lang="ru-RU" sz="9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или опустыненные. Здесь больше всего полыни, перекати-поле, прутняка и эфемеров. Такими стали некогда богатые, разнотравные степи Калмыкии, которые в результате деятельности человека постепенно превращаются в пустыни.</a:t>
            </a:r>
            <a:endParaRPr lang="ru-RU" sz="9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454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4E1FB5-BC39-B719-D65E-EDE549A98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54" y="3367420"/>
            <a:ext cx="3846831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12B557-61B4-762D-48FB-DEB5D4CCF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4" y="3295420"/>
            <a:ext cx="360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27EDE4-F005-20DD-D260-EC4B9CD38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27" y="266915"/>
            <a:ext cx="3712000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CF8670-BDCF-BE5E-14A8-4854C906D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4" y="266915"/>
            <a:ext cx="362706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F5F157-A5C1-7006-5E7D-5EF9BD88E361}"/>
              </a:ext>
            </a:extLst>
          </p:cNvPr>
          <p:cNvSpPr txBox="1"/>
          <p:nvPr/>
        </p:nvSpPr>
        <p:spPr>
          <a:xfrm>
            <a:off x="1692905" y="2532777"/>
            <a:ext cx="243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Луговая степь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AF7A9-D23B-7C0A-7220-75624B95A23A}"/>
              </a:ext>
            </a:extLst>
          </p:cNvPr>
          <p:cNvSpPr txBox="1"/>
          <p:nvPr/>
        </p:nvSpPr>
        <p:spPr>
          <a:xfrm>
            <a:off x="8060131" y="2532777"/>
            <a:ext cx="218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Пустынная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3E24B-DABE-CBBD-2F40-DE7AE3F3EE9D}"/>
              </a:ext>
            </a:extLst>
          </p:cNvPr>
          <p:cNvSpPr txBox="1"/>
          <p:nvPr/>
        </p:nvSpPr>
        <p:spPr>
          <a:xfrm>
            <a:off x="1411012" y="6221753"/>
            <a:ext cx="274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Ксерофильная степь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9396A-A05B-6DF9-5033-2975B7AA733E}"/>
              </a:ext>
            </a:extLst>
          </p:cNvPr>
          <p:cNvSpPr txBox="1"/>
          <p:nvPr/>
        </p:nvSpPr>
        <p:spPr>
          <a:xfrm>
            <a:off x="8311455" y="6037087"/>
            <a:ext cx="2763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степь</a:t>
            </a:r>
          </a:p>
        </p:txBody>
      </p:sp>
    </p:spTree>
    <p:extLst>
      <p:ext uri="{BB962C8B-B14F-4D97-AF65-F5344CB8AC3E}">
        <p14:creationId xmlns:p14="http://schemas.microsoft.com/office/powerpoint/2010/main" val="2177829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77AB96-29AB-FC5B-7836-AFB8EC0BC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734" y="164893"/>
            <a:ext cx="10263266" cy="6400800"/>
          </a:xfrm>
        </p:spPr>
        <p:txBody>
          <a:bodyPr>
            <a:normAutofit/>
          </a:bodyPr>
          <a:lstStyle/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 о степях:</a:t>
            </a:r>
          </a:p>
          <a:p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Степи распространены на всех континентах, за исключением Антарктиды.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Для степей характерно практически полное отсутствие деревьев. Исключения составляют искусственные насаждения вдоль проложенных дорог и лесополосы возле водоемов.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 сожалению, этот вид природного ландшафта постепенно исчезает с лица земли. Причин много: распашка земли, браконьерство, интенсивный выпас скота, пожары.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 разных странах степи имеют свое название. В Австралии и Африке — это саванна, в Южной Америке — льянос и пампа, или пампасы, в Северной Америке — прерии, а в Новой Зеландии — </a:t>
            </a:r>
            <a:r>
              <a:rPr lang="ru-RU" sz="2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туссоки</a:t>
            </a: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Наибольшие площади степей находятся на территории Российской Федерации, Казахстана, Украины.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Европе степи сохранились, в основном, в заповедных зонах.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0540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729</Words>
  <Application>Microsoft Office PowerPoint</Application>
  <PresentationFormat>Широкоэкранный</PresentationFormat>
  <Paragraphs>40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ГБДОУ детский сад №19 Василеостровского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«Ознакомление дошкольников с природными зонами в соответствии с ФОП ДО: степи»</dc:title>
  <dc:creator>Александра непогодина</dc:creator>
  <cp:lastModifiedBy>Александра непогодина</cp:lastModifiedBy>
  <cp:revision>3</cp:revision>
  <dcterms:created xsi:type="dcterms:W3CDTF">2024-01-26T11:02:57Z</dcterms:created>
  <dcterms:modified xsi:type="dcterms:W3CDTF">2024-02-02T12:15:27Z</dcterms:modified>
</cp:coreProperties>
</file>