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с дошкольниками в Германию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000" dirty="0" smtClean="0"/>
              <a:t>Выполнила: воспитатель ГБДОУ д\с 38 </a:t>
            </a:r>
          </a:p>
          <a:p>
            <a:pPr marL="0" indent="0" algn="r">
              <a:buNone/>
            </a:pPr>
            <a:r>
              <a:rPr lang="ru-RU" sz="2000" dirty="0" smtClean="0"/>
              <a:t>Суслова Татьяна Валерьевна</a:t>
            </a:r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6400"/>
            <a:ext cx="3352800" cy="22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4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204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Петербургские немцы являются частью населения города Санкт-Петербурга и его пригородов. Петр I, создавая новую столицу для империи, привлекал кадры, обладавшие знаниями и навыками в таких областях жизни и производства, которые вообще не были в России востребованы ранее. Несмотря на очевидную привязанность царя к Голландии, исторически наиболее легко адаптируемыми к русской действительности оказались немцы — выходцы из многочисленных немецких княжеств. Немцы помогали царю строить замки, дворцы, памятники и другие сооружения города на Неве.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38202"/>
            <a:ext cx="2900172" cy="28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8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9275"/>
            <a:ext cx="6477000" cy="2057400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>
                <a:solidFill>
                  <a:schemeClr val="tx1"/>
                </a:solidFill>
              </a:rPr>
              <a:t>Немецкий квартал </a:t>
            </a:r>
            <a:r>
              <a:rPr lang="ru-RU" sz="5000" b="1" dirty="0" err="1" smtClean="0">
                <a:solidFill>
                  <a:schemeClr val="tx1"/>
                </a:solidFill>
              </a:rPr>
              <a:t>Петрикирхе</a:t>
            </a:r>
            <a:endParaRPr lang="ru-RU" sz="5000" b="1" dirty="0" smtClean="0">
              <a:solidFill>
                <a:schemeClr val="tx1"/>
              </a:solidFill>
            </a:endParaRPr>
          </a:p>
          <a:p>
            <a:endParaRPr lang="ru-RU" sz="5000" dirty="0">
              <a:solidFill>
                <a:schemeClr val="tx1"/>
              </a:solidFill>
            </a:endParaRPr>
          </a:p>
          <a:p>
            <a:r>
              <a:rPr lang="ru-RU" sz="3500" dirty="0">
                <a:solidFill>
                  <a:schemeClr val="tx1"/>
                </a:solidFill>
              </a:rPr>
              <a:t>Здание </a:t>
            </a:r>
            <a:r>
              <a:rPr lang="ru-RU" sz="3500" dirty="0" err="1">
                <a:solidFill>
                  <a:schemeClr val="tx1"/>
                </a:solidFill>
              </a:rPr>
              <a:t>Петрикирхе</a:t>
            </a:r>
            <a:r>
              <a:rPr lang="ru-RU" sz="3500" dirty="0">
                <a:solidFill>
                  <a:schemeClr val="tx1"/>
                </a:solidFill>
              </a:rPr>
              <a:t> является домом для Евангелическо-лютеранской общины Св. Анны и Св. Петра. В 2010 году община отмечала своё 300-летие — возраст нашего города. Землю для строительства лютеранского храма подарил немецкой общине ещё Пётр I, а службы здесь проходят до сих пор. </a:t>
            </a:r>
            <a:r>
              <a:rPr lang="ru-RU" sz="3500" dirty="0" err="1">
                <a:solidFill>
                  <a:schemeClr val="tx1"/>
                </a:solidFill>
              </a:rPr>
              <a:t>Петрикирхе</a:t>
            </a:r>
            <a:r>
              <a:rPr lang="ru-RU" sz="3500" dirty="0">
                <a:solidFill>
                  <a:schemeClr val="tx1"/>
                </a:solidFill>
              </a:rPr>
              <a:t> — больше, чем просто церковь: здесь можно бесплатно учить немецкий, а в катакомбах здания расположен музей, посвящённый судьбам известных петербургских немцев.</a:t>
            </a:r>
            <a:br>
              <a:rPr lang="ru-RU" sz="3500" dirty="0">
                <a:solidFill>
                  <a:schemeClr val="tx1"/>
                </a:solidFill>
              </a:rPr>
            </a:br>
            <a:endParaRPr lang="ru-RU" sz="35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35" y="2569504"/>
            <a:ext cx="4835565" cy="32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867341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381000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err="1">
                <a:solidFill>
                  <a:schemeClr val="tx1"/>
                </a:solidFill>
              </a:rPr>
              <a:t>Петришуле</a:t>
            </a:r>
            <a:endParaRPr lang="ru-RU" sz="5100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Петришуле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первая школа Санкт-Петербурга и одно из старейших учебных заведений России. Она была основана в 1709 году. Но здание, которое мы видим сегодня, было построили позже, в 1760-х, и относилось оно к той самой </a:t>
            </a:r>
            <a:r>
              <a:rPr lang="ru-RU" dirty="0" err="1">
                <a:solidFill>
                  <a:schemeClr val="tx1"/>
                </a:solidFill>
              </a:rPr>
              <a:t>Петрикирхе</a:t>
            </a:r>
            <a:r>
              <a:rPr lang="ru-RU" dirty="0">
                <a:solidFill>
                  <a:schemeClr val="tx1"/>
                </a:solidFill>
              </a:rPr>
              <a:t>, о которой мы говорили выше. Сегодня </a:t>
            </a:r>
            <a:r>
              <a:rPr lang="ru-RU" dirty="0" err="1">
                <a:solidFill>
                  <a:schemeClr val="tx1"/>
                </a:solidFill>
              </a:rPr>
              <a:t>Петришуле</a:t>
            </a:r>
            <a:r>
              <a:rPr lang="ru-RU" dirty="0">
                <a:solidFill>
                  <a:schemeClr val="tx1"/>
                </a:solidFill>
              </a:rPr>
              <a:t> — школа с углублённым изучением немецкого языка и богатейшей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09" y="3206397"/>
            <a:ext cx="3076641" cy="1975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72405"/>
            <a:ext cx="2933700" cy="24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7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6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Гёте-Институт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600" dirty="0" err="1"/>
              <a:t>Гёте-Институт</a:t>
            </a:r>
            <a:r>
              <a:rPr lang="ru-RU" sz="1600" dirty="0"/>
              <a:t> является учреждением культуры Федеративной Республики Германия. Его отделения работают во многих странах мира. В этом институте можно узнать обо всех международных программах по обмену студентами в разных вузах города, о возможностях образования и работы в Германии. В стенах Института постоянно проходят мероприятия, посвящённые немецкой музыке, литературе, живописи, кино и даже кулинарии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val="334377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400" b="1" dirty="0" smtClean="0"/>
              <a:t>Евангелическо-лютеранская </a:t>
            </a:r>
            <a:r>
              <a:rPr lang="ru-RU" sz="2400" b="1" dirty="0"/>
              <a:t>церковь Святой </a:t>
            </a:r>
            <a:r>
              <a:rPr lang="ru-RU" sz="2400" b="1" dirty="0" smtClean="0"/>
              <a:t>Анны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Церковь </a:t>
            </a:r>
            <a:r>
              <a:rPr lang="ru-RU" sz="1600" dirty="0"/>
              <a:t>Святой — Анны лютеранская церковь в центре Санкт-Петербурга с действующим приходом Церкви </a:t>
            </a:r>
            <a:r>
              <a:rPr lang="ru-RU" sz="1600" dirty="0" err="1"/>
              <a:t>Ингрии</a:t>
            </a:r>
            <a:r>
              <a:rPr lang="ru-RU" sz="1600" dirty="0"/>
              <a:t>. Церковь на 1 год младше Петербурга. Первая деревянная лютеранская церковь Санкт-Петербурга была построена в 1704 году на территории Петропавловской крепости. Эта церковь уже тогда носила имя святой Анны и была снабжена колокольней.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53" y="2562066"/>
            <a:ext cx="5641047" cy="3762534"/>
          </a:xfrm>
        </p:spPr>
      </p:pic>
    </p:spTree>
    <p:extLst>
      <p:ext uri="{BB962C8B-B14F-4D97-AF65-F5344CB8AC3E}">
        <p14:creationId xmlns:p14="http://schemas.microsoft.com/office/powerpoint/2010/main" val="339465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400" b="1" dirty="0" smtClean="0"/>
              <a:t>Готическая </a:t>
            </a:r>
            <a:r>
              <a:rPr lang="ru-RU" sz="2400" b="1" dirty="0"/>
              <a:t>капелла в Петергофе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Готическая капелла— православный храм. Это уникальное сооружение построил в Петергофе немецкий архитектор Карл </a:t>
            </a:r>
            <a:r>
              <a:rPr lang="ru-RU" sz="2000" dirty="0" err="1"/>
              <a:t>Шинкель</a:t>
            </a:r>
            <a:r>
              <a:rPr lang="ru-RU" sz="2000" dirty="0"/>
              <a:t>. Он же создал уникальный рисунок решетки берлинского Дворцового моста, этот же орнамент с небольшими изменениями можно увидеть и на </a:t>
            </a:r>
            <a:r>
              <a:rPr lang="ru-RU" sz="2000" dirty="0" err="1"/>
              <a:t>Аничковом</a:t>
            </a:r>
            <a:r>
              <a:rPr lang="ru-RU" sz="2000" dirty="0"/>
              <a:t> мосту.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91" y="2514600"/>
            <a:ext cx="5828609" cy="3883311"/>
          </a:xfrm>
        </p:spPr>
      </p:pic>
    </p:spTree>
    <p:extLst>
      <p:ext uri="{BB962C8B-B14F-4D97-AF65-F5344CB8AC3E}">
        <p14:creationId xmlns:p14="http://schemas.microsoft.com/office/powerpoint/2010/main" val="118061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 smtClean="0"/>
              <a:t>Аптека-музей </a:t>
            </a:r>
            <a:r>
              <a:rPr lang="ru-RU" sz="2400" b="1" dirty="0"/>
              <a:t>доктора </a:t>
            </a:r>
            <a:r>
              <a:rPr lang="ru-RU" sz="2400" b="1" dirty="0" err="1"/>
              <a:t>Пеля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/>
              <a:t>Эта аптека на Васильевском острове — старейшая в Петербурге. Она принадлежала немцу Александру </a:t>
            </a:r>
            <a:r>
              <a:rPr lang="ru-RU" sz="1800" dirty="0" err="1"/>
              <a:t>Пелю</a:t>
            </a:r>
            <a:r>
              <a:rPr lang="ru-RU" sz="1800" dirty="0"/>
              <a:t>, который был официальным поставщиком лекарств для императорского двора. В городе рассказывали про него много небылиц, говорили, что он занимается алхимией, делает золотые пилюли и держит грифонов (для них якобы предназначалась башня во дворе). Это место хранит налёт мистики и сейчас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48" y="2819400"/>
            <a:ext cx="5256752" cy="3502311"/>
          </a:xfrm>
        </p:spPr>
      </p:pic>
    </p:spTree>
    <p:extLst>
      <p:ext uri="{BB962C8B-B14F-4D97-AF65-F5344CB8AC3E}">
        <p14:creationId xmlns:p14="http://schemas.microsoft.com/office/powerpoint/2010/main" val="64829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Современное </a:t>
            </a:r>
            <a:r>
              <a:rPr lang="ru-RU" sz="1800" b="1" dirty="0"/>
              <a:t>генеральное консульство Германии</a:t>
            </a:r>
            <a:r>
              <a:rPr lang="ru-RU" sz="1800" dirty="0"/>
              <a:t> расположено в Санкт-Петербурге на Фурштатской улице. Здесь можно подать документы на оформление как Шенгенской визы, так и национальной. Генеральный консул – д-р </a:t>
            </a:r>
            <a:r>
              <a:rPr lang="ru-RU" sz="1800" dirty="0" err="1"/>
              <a:t>Эльтье</a:t>
            </a:r>
            <a:r>
              <a:rPr lang="ru-RU" sz="1800" dirty="0"/>
              <a:t> </a:t>
            </a:r>
            <a:r>
              <a:rPr lang="ru-RU" sz="1800" dirty="0" err="1"/>
              <a:t>Адерхольд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639095"/>
            <a:ext cx="6229350" cy="4155866"/>
          </a:xfrm>
        </p:spPr>
      </p:pic>
    </p:spTree>
    <p:extLst>
      <p:ext uri="{BB962C8B-B14F-4D97-AF65-F5344CB8AC3E}">
        <p14:creationId xmlns:p14="http://schemas.microsoft.com/office/powerpoint/2010/main" val="156940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518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Путешествие с дошкольниками в Германию</vt:lpstr>
      <vt:lpstr>Презентация PowerPoint</vt:lpstr>
      <vt:lpstr>Презентация PowerPoint</vt:lpstr>
      <vt:lpstr>Презентация PowerPoint</vt:lpstr>
      <vt:lpstr>   Гёте-Институт  Гёте-Институт является учреждением культуры Федеративной Республики Германия. Его отделения работают во многих странах мира. В этом институте можно узнать обо всех международных программах по обмену студентами в разных вузах города, о возможностях образования и работы в Германии. В стенах Института постоянно проходят мероприятия, посвящённые немецкой музыке, литературе, живописи, кино и даже кулинарии</vt:lpstr>
      <vt:lpstr>   Евангелическо-лютеранская церковь Святой Анны Церковь Святой — Анны лютеранская церковь в центре Санкт-Петербурга с действующим приходом Церкви Ингрии. Церковь на 1 год младше Петербурга. Первая деревянная лютеранская церковь Санкт-Петербурга была построена в 1704 году на территории Петропавловской крепости. Эта церковь уже тогда носила имя святой Анны и была снабжена колокольней. </vt:lpstr>
      <vt:lpstr>    Готическая капелла в Петергофе Готическая капелла— православный храм. Это уникальное сооружение построил в Петергофе немецкий архитектор Карл Шинкель. Он же создал уникальный рисунок решетки берлинского Дворцового моста, этот же орнамент с небольшими изменениями можно увидеть и на Аничковом мосту. </vt:lpstr>
      <vt:lpstr>   Аптека-музей доктора Пеля Эта аптека на Васильевском острове — старейшая в Петербурге. Она принадлежала немцу Александру Пелю, который был официальным поставщиком лекарств для императорского двора. В городе рассказывали про него много небылиц, говорили, что он занимается алхимией, делает золотые пилюли и держит грифонов (для них якобы предназначалась башня во дворе). Это место хранит налёт мистики и сейчас</vt:lpstr>
      <vt:lpstr>  Современное генеральное консульство Германии расположено в Санкт-Петербурге на Фурштатской улице. Здесь можно подать документы на оформление как Шенгенской визы, так и национальной. Генеральный консул – д-р Эльтье Адерхольд.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luba</cp:lastModifiedBy>
  <cp:revision>11</cp:revision>
  <dcterms:created xsi:type="dcterms:W3CDTF">2022-11-08T16:08:48Z</dcterms:created>
  <dcterms:modified xsi:type="dcterms:W3CDTF">2022-11-08T17:04:20Z</dcterms:modified>
</cp:coreProperties>
</file>