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4"/>
  </p:notesMasterIdLst>
  <p:sldIdLst>
    <p:sldId id="256" r:id="rId2"/>
    <p:sldId id="287" r:id="rId3"/>
    <p:sldId id="285" r:id="rId4"/>
    <p:sldId id="259" r:id="rId5"/>
    <p:sldId id="258" r:id="rId6"/>
    <p:sldId id="272" r:id="rId7"/>
    <p:sldId id="286" r:id="rId8"/>
    <p:sldId id="283" r:id="rId9"/>
    <p:sldId id="276" r:id="rId10"/>
    <p:sldId id="282" r:id="rId11"/>
    <p:sldId id="281" r:id="rId12"/>
    <p:sldId id="27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38" autoAdjust="0"/>
  </p:normalViewPr>
  <p:slideViewPr>
    <p:cSldViewPr snapToGrid="0" showGuides="1">
      <p:cViewPr varScale="1">
        <p:scale>
          <a:sx n="82" d="100"/>
          <a:sy n="82" d="100"/>
        </p:scale>
        <p:origin x="-342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C0632-C1BC-46F0-9259-7AAC7309745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B5F0C-FA76-42EA-969C-1EA4216AD5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7970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B5F0C-FA76-42EA-969C-1EA4216AD52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3241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B5F0C-FA76-42EA-969C-1EA4216AD52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9391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4888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96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1003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564871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7246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0346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2302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9780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674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0502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6316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488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8892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8127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540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8688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8246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3101CE8-F38D-4498-B2E0-07C6D2A9BAE4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4181A-3D94-4833-8137-5CF6A2D9E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85103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4967" y="586854"/>
            <a:ext cx="11135490" cy="204789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- </a:t>
            </a:r>
            <a:r>
              <a:rPr lang="ru-RU" sz="40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br>
              <a:rPr lang="ru-RU" sz="40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40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дошкольников </a:t>
            </a:r>
            <a:r>
              <a:rPr lang="ru-RU" sz="40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ru-RU" sz="40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</a:t>
            </a:r>
            <a:r>
              <a:rPr lang="ru-RU" sz="40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ягодами (дикоросами) Ленинградской области.</a:t>
            </a:r>
            <a:r>
              <a:rPr lang="en-US" sz="40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25855" y="3725840"/>
            <a:ext cx="5510136" cy="210581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воспитатели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ГБДОУ №30 Василеостровского района </a:t>
            </a:r>
          </a:p>
          <a:p>
            <a:pPr algn="l"/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Шапекина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Валентиновна</a:t>
            </a:r>
          </a:p>
          <a:p>
            <a:pPr algn="l"/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Шушарина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 </a:t>
            </a:r>
            <a:r>
              <a:rPr lang="ru-RU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s://pro-dachnikov.com/uploads/posts/2021-10/1633983483_77-p-ryabina-dereva-s-plodom-foto-8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pro-dachnikov.com/uploads/posts/2021-10/1633983483_77-p-ryabina-dereva-s-plodom-foto-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7104" y="3231085"/>
            <a:ext cx="4623347" cy="2955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8714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840" y="384833"/>
            <a:ext cx="5213446" cy="59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8749" y="384833"/>
            <a:ext cx="5502793" cy="59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04919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672" y="367160"/>
            <a:ext cx="5199797" cy="61005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3631" y="367160"/>
            <a:ext cx="5076966" cy="61005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23904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0" t="3475" b="6169"/>
          <a:stretch/>
        </p:blipFill>
        <p:spPr>
          <a:xfrm>
            <a:off x="1264692" y="497466"/>
            <a:ext cx="8843750" cy="47679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690907" y="5620225"/>
            <a:ext cx="59913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246465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238491" y="787077"/>
            <a:ext cx="5590571" cy="5555849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Я по парку погуляла,</a:t>
            </a:r>
            <a:br>
              <a:rPr lang="ru-RU" sz="3200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Где заря растёт узнала.</a:t>
            </a:r>
            <a:br>
              <a:rPr lang="ru-RU" sz="3200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Поглядела вверх — она</a:t>
            </a:r>
            <a:br>
              <a:rPr lang="ru-RU" sz="3200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Сразу стала мне видна</a:t>
            </a: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!</a:t>
            </a:r>
            <a:br>
              <a:rPr lang="ru-RU" sz="3200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Ярко </a:t>
            </a: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ягодки горят,</a:t>
            </a:r>
            <a:br>
              <a:rPr lang="ru-RU" sz="3200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На меня они глядят!</a:t>
            </a:r>
            <a:br>
              <a:rPr lang="ru-RU" sz="3200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Что за чудная картина?-</a:t>
            </a:r>
            <a:br>
              <a:rPr lang="ru-RU" sz="3200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Это дерево — рябина!</a:t>
            </a:r>
          </a:p>
          <a:p>
            <a:r>
              <a:rPr lang="ru-RU" sz="2800" i="1" dirty="0" smtClean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                        В</a:t>
            </a:r>
            <a:r>
              <a:rPr lang="ru-RU" sz="2800" i="1" dirty="0" smtClean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. </a:t>
            </a:r>
            <a:r>
              <a:rPr lang="ru-RU" sz="2800" i="1" dirty="0" smtClean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Сибирцев</a:t>
            </a:r>
            <a:endParaRPr lang="ru-RU" sz="2800" dirty="0" smtClean="0">
              <a:solidFill>
                <a:schemeClr val="bg1"/>
              </a:solidFill>
              <a:latin typeface="Monotype Corsiva" pitchFamily="66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Monotype Corsiva" pitchFamily="66" charset="0"/>
              <a:cs typeface="Times New Roman" panose="02020603050405020304" pitchFamily="18" charset="0"/>
            </a:endParaRPr>
          </a:p>
          <a:p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17" name="Picture 12" descr="https://kz.all.biz/img/kz/catalog/2239349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036" b="8036"/>
          <a:stretch>
            <a:fillRect/>
          </a:stretch>
        </p:blipFill>
        <p:spPr bwMode="auto">
          <a:xfrm>
            <a:off x="6949545" y="381965"/>
            <a:ext cx="4115851" cy="58567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165"/>
          <a:stretch/>
        </p:blipFill>
        <p:spPr>
          <a:xfrm>
            <a:off x="447103" y="272264"/>
            <a:ext cx="4872379" cy="5636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754"/>
          <a:stretch/>
        </p:blipFill>
        <p:spPr>
          <a:xfrm>
            <a:off x="6651469" y="261034"/>
            <a:ext cx="4722125" cy="5636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103312" y="6099858"/>
            <a:ext cx="8946541" cy="75814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/>
              <a:t>Рассматривание рябины на прогулке</a:t>
            </a:r>
          </a:p>
        </p:txBody>
      </p:sp>
    </p:spTree>
    <p:extLst>
      <p:ext uri="{BB962C8B-B14F-4D97-AF65-F5344CB8AC3E}">
        <p14:creationId xmlns:p14="http://schemas.microsoft.com/office/powerpoint/2010/main" xmlns="" val="3344979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айл:Рябина-лист-лицевая-сторо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0133" y="868706"/>
            <a:ext cx="4395082" cy="2395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Рябина-лист-обратная-сторон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7" t="2665" b="2362"/>
          <a:stretch/>
        </p:blipFill>
        <p:spPr bwMode="auto">
          <a:xfrm>
            <a:off x="6953740" y="945773"/>
            <a:ext cx="4424174" cy="2318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upload.wikimedia.org/wikipedia/commons/thumb/6/68/Sorbus_aucuparia_leaf_fall_colour.jpg/1024px-Sorbus_aucuparia_leaf_fall_colou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3" t="2228" r="2557" b="3451"/>
          <a:stretch/>
        </p:blipFill>
        <p:spPr bwMode="auto">
          <a:xfrm>
            <a:off x="367822" y="3572344"/>
            <a:ext cx="4458821" cy="2296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848436" y="191076"/>
            <a:ext cx="4010167" cy="51861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лицевая сторона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636871" y="122833"/>
            <a:ext cx="4687747" cy="6063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внутренняя сторона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08344" y="6088284"/>
            <a:ext cx="11983656" cy="5555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Лист. Осенняя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окраска                           Плоды рябины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4" descr="https://vsegda-pomnim.com/uploads/posts/2022-04/1649597747_9-vsegda-pomnim-com-p-ryabina-dlya-detei-foto-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58" t="14562"/>
          <a:stretch/>
        </p:blipFill>
        <p:spPr bwMode="auto">
          <a:xfrm>
            <a:off x="5963445" y="3495556"/>
            <a:ext cx="4604241" cy="2407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4834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5" y="281866"/>
            <a:ext cx="11546004" cy="86454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Рябина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красная, либо обыкновенная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плодовым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деревом. Ягоды рябины зимой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любят есть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птицы.</a:t>
            </a:r>
            <a:endParaRPr lang="ru-RU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6" descr="https://ukrainart.com.ua/image/data/product_images/1366910983_65c828b3aef16eebd59788ee689731bf7687_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ukrainart.com.ua/image/data/product_images/1366910983_65c828b3aef16eebd59788ee689731bf7687_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ukrainart.com.ua/image/data/product_images/1366910983_65c828b3aef16eebd59788ee689731bf7687_b.jpg"/>
          <p:cNvSpPr>
            <a:spLocks noChangeAspect="1" noChangeArrowheads="1"/>
          </p:cNvSpPr>
          <p:nvPr/>
        </p:nvSpPr>
        <p:spPr bwMode="auto">
          <a:xfrm>
            <a:off x="460375" y="160337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s://ukrainart.com.ua/image/data/product_images/1366910983_65c828b3aef16eebd59788ee689731bf7687_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s://pibig.info/uploads/posts/2022-01/1641977929_21-pibig-info-p-zima-kalina-snegiri-priroda-krasivo-foto-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32" t="25629" r="6261" b="18535"/>
          <a:stretch/>
        </p:blipFill>
        <p:spPr bwMode="auto">
          <a:xfrm>
            <a:off x="2948147" y="1146412"/>
            <a:ext cx="6174341" cy="53333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megapolisonline.ru/content/uploads/2022/02/16-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67" t="13368" r="1090" b="8706"/>
          <a:stretch/>
        </p:blipFill>
        <p:spPr bwMode="auto">
          <a:xfrm rot="20687994">
            <a:off x="419125" y="2185926"/>
            <a:ext cx="3971753" cy="37988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i.ytimg.com/vi/Gx-qHmmQLtw/maxres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24" r="39857" b="34133"/>
          <a:stretch/>
        </p:blipFill>
        <p:spPr bwMode="auto">
          <a:xfrm rot="421539">
            <a:off x="7116550" y="2408847"/>
            <a:ext cx="4873419" cy="3602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908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70794" y="-18136645"/>
            <a:ext cx="150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 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78329" y="122830"/>
            <a:ext cx="79170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с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войства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рябины: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9266" y="729205"/>
            <a:ext cx="111456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Ягоды рябины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для производства конфет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повидла, мармелада, желе, пастилы,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варенья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укрепления здоровья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употреблять напиток из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рябины.</a:t>
            </a:r>
            <a:endParaRPr lang="ru-RU" sz="2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7686" t="27963" r="4647" b="10106"/>
          <a:stretch/>
        </p:blipFill>
        <p:spPr>
          <a:xfrm>
            <a:off x="834298" y="2143809"/>
            <a:ext cx="5598437" cy="39548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l="21379" t="24971" r="26916" b="5070"/>
          <a:stretch/>
        </p:blipFill>
        <p:spPr>
          <a:xfrm>
            <a:off x="8048291" y="1855233"/>
            <a:ext cx="2900362" cy="2943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79533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93176"/>
          </a:xfrm>
        </p:spPr>
        <p:txBody>
          <a:bodyPr/>
          <a:lstStyle/>
          <a:p>
            <a:pPr algn="ctr"/>
            <a:r>
              <a:rPr lang="ru-RU" sz="2800" b="1" dirty="0" smtClean="0"/>
              <a:t>Рябина в искусстве</a:t>
            </a:r>
            <a:endParaRPr lang="ru-RU" sz="2800" b="1" dirty="0"/>
          </a:p>
        </p:txBody>
      </p:sp>
      <p:pic>
        <p:nvPicPr>
          <p:cNvPr id="7" name="Содержимое 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863524"/>
            <a:ext cx="5023413" cy="36180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Содержимое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430945" y="763930"/>
            <a:ext cx="3588153" cy="5544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470461" y="576618"/>
            <a:ext cx="46608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Рябина в искусстве</a:t>
            </a:r>
            <a:endParaRPr lang="ru-RU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24147" t="11295" r="30440" b="9818"/>
          <a:stretch/>
        </p:blipFill>
        <p:spPr>
          <a:xfrm>
            <a:off x="6100548" y="1934569"/>
            <a:ext cx="5764152" cy="45494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25500" t="6733" r="27524" b="22699"/>
          <a:stretch/>
        </p:blipFill>
        <p:spPr>
          <a:xfrm>
            <a:off x="564262" y="363402"/>
            <a:ext cx="5174434" cy="44454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1413" y="5116010"/>
            <a:ext cx="5312779" cy="1469984"/>
          </a:xfrm>
        </p:spPr>
        <p:txBody>
          <a:bodyPr/>
          <a:lstStyle/>
          <a:p>
            <a:r>
              <a:rPr lang="ru-RU" sz="2400" b="1" dirty="0" smtClean="0"/>
              <a:t>Рассматривание изделий  русского народного промысла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3359541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70794" y="-18136645"/>
            <a:ext cx="150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 </a:t>
            </a:r>
            <a:endParaRPr lang="ru-RU" sz="1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66002" y="267922"/>
            <a:ext cx="10650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8740" y="267922"/>
            <a:ext cx="33573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8740" y="1589507"/>
            <a:ext cx="443552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Клеенка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Баночка для воды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Баночки с красной и желтой гуашью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Кисть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белка - любая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Салфетка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Бумага для акварели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А4 с заранее нарисованной веткой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3445" y="975808"/>
            <a:ext cx="6291617" cy="5500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679557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5264</TotalTime>
  <Words>116</Words>
  <Application>Microsoft Office PowerPoint</Application>
  <PresentationFormat>Произвольный</PresentationFormat>
  <Paragraphs>30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Ион</vt:lpstr>
      <vt:lpstr>Мастер - класс “Ознакомление дошкольников 3-4 лет с ягодами (дикоросами) Ленинградской области.”</vt:lpstr>
      <vt:lpstr>Слайд 2</vt:lpstr>
      <vt:lpstr>Слайд 3</vt:lpstr>
      <vt:lpstr>Лист лицевая сторона</vt:lpstr>
      <vt:lpstr>     Рябина  красная, либо обыкновенная является плодовым деревом. Ягоды рябины зимой любят есть птицы.</vt:lpstr>
      <vt:lpstr>Слайд 6</vt:lpstr>
      <vt:lpstr>Рябина в искусстве</vt:lpstr>
      <vt:lpstr>Рассматривание изделий  русского народного промысла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 класс “Ознакомление дошкольников 4-5 лет Насекомые Ленинградской области: муравей.”</dc:title>
  <dc:creator>Анна Шапекина</dc:creator>
  <cp:lastModifiedBy>30 детсад</cp:lastModifiedBy>
  <cp:revision>97</cp:revision>
  <dcterms:created xsi:type="dcterms:W3CDTF">2022-04-09T18:01:47Z</dcterms:created>
  <dcterms:modified xsi:type="dcterms:W3CDTF">2022-10-11T09:11:22Z</dcterms:modified>
</cp:coreProperties>
</file>