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60" r:id="rId3"/>
    <p:sldId id="261" r:id="rId4"/>
    <p:sldId id="265" r:id="rId5"/>
    <p:sldId id="269" r:id="rId6"/>
    <p:sldId id="268" r:id="rId7"/>
    <p:sldId id="262" r:id="rId8"/>
    <p:sldId id="286" r:id="rId9"/>
    <p:sldId id="293" r:id="rId10"/>
    <p:sldId id="292" r:id="rId11"/>
    <p:sldId id="291" r:id="rId12"/>
    <p:sldId id="267" r:id="rId13"/>
    <p:sldId id="266" r:id="rId14"/>
    <p:sldId id="29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4660"/>
  </p:normalViewPr>
  <p:slideViewPr>
    <p:cSldViewPr>
      <p:cViewPr varScale="1">
        <p:scale>
          <a:sx n="107" d="100"/>
          <a:sy n="107" d="100"/>
        </p:scale>
        <p:origin x="-178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09B1E-2D24-48D5-9E7B-CBBA618A4D0C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AB0A2-79CB-4049-B7C4-57C51DFD0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31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AB0A2-79CB-4049-B7C4-57C51DFD089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297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661A04D-507A-4295-93E8-2B695787EF45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A04D-507A-4295-93E8-2B695787EF45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A04D-507A-4295-93E8-2B695787EF45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A04D-507A-4295-93E8-2B695787EF45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A04D-507A-4295-93E8-2B695787EF45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A04D-507A-4295-93E8-2B695787EF45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A04D-507A-4295-93E8-2B695787EF45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A04D-507A-4295-93E8-2B695787EF45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A04D-507A-4295-93E8-2B695787EF45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661A04D-507A-4295-93E8-2B695787EF45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661A04D-507A-4295-93E8-2B695787EF45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661A04D-507A-4295-93E8-2B695787EF45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1614" y="836712"/>
            <a:ext cx="6984776" cy="194421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endParaRPr lang="ru-RU" sz="3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подготовила:</a:t>
            </a:r>
          </a:p>
          <a:p>
            <a:r>
              <a:rPr lang="ru-RU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Линецкая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Айгюль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Рауфатовна</a:t>
            </a:r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</a:t>
            </a:r>
          </a:p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ГБДОУ № 73 «Василёк»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556792"/>
            <a:ext cx="51071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+mj-lt"/>
              </a:rPr>
              <a:t>Мастер-класс </a:t>
            </a:r>
            <a:br>
              <a:rPr lang="ru-RU" sz="2800" dirty="0">
                <a:latin typeface="+mj-lt"/>
              </a:rPr>
            </a:br>
            <a:r>
              <a:rPr lang="ru-RU" sz="2800" dirty="0">
                <a:latin typeface="+mj-lt"/>
              </a:rPr>
              <a:t>«Ознакомление дошкольников 5-6 лет с природными зонами: </a:t>
            </a:r>
            <a:r>
              <a:rPr lang="ru-RU" sz="2800" dirty="0" smtClean="0">
                <a:latin typeface="+mj-lt"/>
              </a:rPr>
              <a:t>тундра»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36363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836712"/>
            <a:ext cx="6196405" cy="48863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Picture 2" descr="C:\Users\Станислав\Desktop\screen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200800" cy="54632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4583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Станислав\Desktop\(9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272808" cy="54546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682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C:\Users\Станислав\Desktop\screen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45476"/>
            <a:ext cx="7308304" cy="54812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8304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Станислав\Desktop\1bed141103e947dadf6380b6de628ca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764704"/>
            <a:ext cx="7212293" cy="54092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6652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i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7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402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танислав\Desktop\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5"/>
            <a:ext cx="7128792" cy="54006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8874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146" name="Picture 2" descr="C:\Users\Станислав\Desktop\9931a5c517ebf65e5ace5c964d417bdc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194376" cy="53957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5600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танислав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170374" cy="53777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4182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Станислав\Desktop\(1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02436"/>
            <a:ext cx="7200800" cy="53628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654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980728"/>
            <a:ext cx="3888432" cy="4968552"/>
          </a:xfrm>
        </p:spPr>
        <p:txBody>
          <a:bodyPr>
            <a:normAutofit/>
          </a:bodyPr>
          <a:lstStyle/>
          <a:p>
            <a:endParaRPr lang="ru-RU" sz="2600" dirty="0">
              <a:latin typeface="+mj-lt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Станислав\Desktop\(1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5"/>
            <a:ext cx="7450635" cy="5472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0011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052736"/>
            <a:ext cx="6196405" cy="46703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/>
          </a:p>
        </p:txBody>
      </p:sp>
      <p:pic>
        <p:nvPicPr>
          <p:cNvPr id="9218" name="Picture 2" descr="C:\Users\Станислав\Desktop\c6d80fb2c24b70e453c33055d23e7d89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266384" cy="5449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4430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Станислав\Desktop\screen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462647" cy="5472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8401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Зима в тайге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Станислав\Desktop\fcfdfdc7fab0b30f6ef9e95c71e1709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79133"/>
            <a:ext cx="7339278" cy="540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0413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543</TotalTime>
  <Words>22</Words>
  <Application>Microsoft Office PowerPoint</Application>
  <PresentationFormat>Экран (4:3)</PresentationFormat>
  <Paragraphs>17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Кнопка</vt:lpstr>
      <vt:lpstr>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Зима в тайге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“Ознакомление дошкольников 5-6 лет с домашними животными Ленинградской области: корова.</dc:title>
  <dc:creator>Станислав</dc:creator>
  <cp:lastModifiedBy>Станислав</cp:lastModifiedBy>
  <cp:revision>67</cp:revision>
  <dcterms:created xsi:type="dcterms:W3CDTF">2021-11-04T10:32:32Z</dcterms:created>
  <dcterms:modified xsi:type="dcterms:W3CDTF">2023-11-14T14:53:04Z</dcterms:modified>
</cp:coreProperties>
</file>