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8" r:id="rId6"/>
    <p:sldId id="267" r:id="rId7"/>
    <p:sldId id="283" r:id="rId8"/>
    <p:sldId id="278" r:id="rId9"/>
    <p:sldId id="277" r:id="rId10"/>
    <p:sldId id="276" r:id="rId11"/>
    <p:sldId id="281" r:id="rId12"/>
    <p:sldId id="282" r:id="rId13"/>
    <p:sldId id="262" r:id="rId14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80" autoAdjust="0"/>
  </p:normalViewPr>
  <p:slideViewPr>
    <p:cSldViewPr>
      <p:cViewPr varScale="1">
        <p:scale>
          <a:sx n="73" d="100"/>
          <a:sy n="73" d="100"/>
        </p:scale>
        <p:origin x="618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83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03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50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78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0D00EA6-0821-4AC5-933C-321AA65453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" sz="4000" dirty="0" smtClean="0"/>
              <a:t>Целевая прогулка выходного дня для дошкольников </a:t>
            </a:r>
            <a:r>
              <a:rPr lang="en-US" sz="4000" dirty="0" smtClean="0"/>
              <a:t>“</a:t>
            </a:r>
            <a:r>
              <a:rPr lang="ru-RU" sz="4000" dirty="0" smtClean="0"/>
              <a:t>Параллели</a:t>
            </a:r>
            <a:r>
              <a:rPr lang="en-US" sz="4000" dirty="0" smtClean="0"/>
              <a:t>”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Китайский Петербург: Сад дружбы </a:t>
            </a:r>
            <a:r>
              <a:rPr lang="ru-RU" sz="2800" dirty="0" smtClean="0"/>
              <a:t>(на Литейном проспекте).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u" dirty="0" smtClean="0"/>
          </a:p>
          <a:p>
            <a:pPr algn="ctr" rtl="0"/>
            <a:r>
              <a:rPr lang="ru" dirty="0" smtClean="0"/>
              <a:t>Презентацию выполнила: воспитатель ГБДОУ № 44 Василеостровского района, г.Санк-Петербург.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0812" y="764704"/>
            <a:ext cx="3810000" cy="1944216"/>
          </a:xfrm>
        </p:spPr>
        <p:txBody>
          <a:bodyPr rtlCol="0"/>
          <a:lstStyle/>
          <a:p>
            <a:pPr algn="ctr" rtl="0"/>
            <a:r>
              <a:rPr lang="ru-RU" dirty="0" smtClean="0"/>
              <a:t>Коллективная работа воспитанников средней группы</a:t>
            </a:r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770812" y="4941168"/>
            <a:ext cx="3810000" cy="773832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400" dirty="0" smtClean="0"/>
              <a:t>Спасибо за внимание.</a:t>
            </a:r>
            <a:endParaRPr lang="en-US" sz="24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8" b="8868"/>
          <a:stretch>
            <a:fillRect/>
          </a:stretch>
        </p:blipFill>
        <p:spPr>
          <a:xfrm>
            <a:off x="1522413" y="404664"/>
            <a:ext cx="5292079" cy="6453336"/>
          </a:xfrm>
        </p:spPr>
      </p:pic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557065"/>
            <a:ext cx="8991599" cy="4528119"/>
          </a:xfrm>
        </p:spPr>
        <p:txBody>
          <a:bodyPr rtlCol="0">
            <a:normAutofit/>
          </a:bodyPr>
          <a:lstStyle/>
          <a:p>
            <a:r>
              <a:rPr lang="ru-RU" sz="2800" dirty="0"/>
              <a:t>Цели: Ознакомление с культурными традициями Китая, со скульптурой китайского сада дружбы, воспитывать чувство прекрасного, поддерживать интерес к искусству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2492896"/>
            <a:ext cx="8991599" cy="3526904"/>
          </a:xfrm>
        </p:spPr>
        <p:txBody>
          <a:bodyPr rtlCol="0"/>
          <a:lstStyle/>
          <a:p>
            <a:pPr algn="just" rtl="0"/>
            <a:r>
              <a:rPr lang="ru-RU" dirty="0" smtClean="0"/>
              <a:t>Сад дружбы расположен на Литейном проспекте. Это – подарок Санкт-Петербургу на 300-летие от города-побратима Шанхая. Планировку сада разработал китайский архитектор </a:t>
            </a:r>
            <a:r>
              <a:rPr lang="ru-RU" dirty="0" err="1" smtClean="0"/>
              <a:t>Чжан</a:t>
            </a:r>
            <a:r>
              <a:rPr lang="ru-RU" dirty="0" smtClean="0"/>
              <a:t> </a:t>
            </a:r>
            <a:r>
              <a:rPr lang="ru-RU" dirty="0" err="1" smtClean="0"/>
              <a:t>Дунчен</a:t>
            </a:r>
            <a:r>
              <a:rPr lang="ru-RU" dirty="0" smtClean="0"/>
              <a:t>. Большая часть строительных материалов была привезена из Китая. Сооружением занималась шанхайская садоводческая бригада. В Шанхае есть </a:t>
            </a:r>
            <a:r>
              <a:rPr lang="en-US" dirty="0" smtClean="0"/>
              <a:t>“</a:t>
            </a:r>
            <a:r>
              <a:rPr lang="ru-RU" dirty="0" smtClean="0"/>
              <a:t>Сад Радости</a:t>
            </a:r>
            <a:r>
              <a:rPr lang="en-US" dirty="0" smtClean="0"/>
              <a:t>”</a:t>
            </a:r>
            <a:r>
              <a:rPr lang="ru-RU" dirty="0" smtClean="0"/>
              <a:t>, а </a:t>
            </a:r>
            <a:r>
              <a:rPr lang="en-US" dirty="0" smtClean="0"/>
              <a:t>“</a:t>
            </a:r>
            <a:r>
              <a:rPr lang="ru-RU" dirty="0" smtClean="0"/>
              <a:t>Сад Дружбы</a:t>
            </a:r>
            <a:r>
              <a:rPr lang="en-US" dirty="0" smtClean="0"/>
              <a:t>”</a:t>
            </a:r>
            <a:r>
              <a:rPr lang="ru-RU" dirty="0" smtClean="0"/>
              <a:t>- это выполненная в миниатюре его копия.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 rtlCol="0"/>
          <a:lstStyle/>
          <a:p>
            <a:pPr algn="ctr" rtl="0"/>
            <a:r>
              <a:rPr lang="ru-RU" dirty="0" smtClean="0"/>
              <a:t>Карта </a:t>
            </a:r>
            <a:endParaRPr lang="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1138943"/>
            <a:ext cx="9085240" cy="5328592"/>
          </a:xfrm>
        </p:spPr>
      </p:pic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43744"/>
          </a:xfrm>
        </p:spPr>
        <p:txBody>
          <a:bodyPr rtlCol="0"/>
          <a:lstStyle/>
          <a:p>
            <a:pPr algn="ctr" rtl="0"/>
            <a:r>
              <a:rPr lang="ru-RU" dirty="0"/>
              <a:t>П</a:t>
            </a:r>
            <a:r>
              <a:rPr lang="ru-RU" dirty="0" smtClean="0"/>
              <a:t>агода дружбы с каменными львами</a:t>
            </a:r>
            <a:endParaRPr lang="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678509"/>
            <a:ext cx="7272808" cy="416729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1083" y="1667689"/>
            <a:ext cx="3528392" cy="762001"/>
          </a:xfrm>
        </p:spPr>
        <p:txBody>
          <a:bodyPr rtlCol="0"/>
          <a:lstStyle/>
          <a:p>
            <a:pPr rtl="0"/>
            <a:r>
              <a:rPr lang="ru-RU" sz="2000" dirty="0" smtClean="0"/>
              <a:t>Первая достопримечательность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54652" y="2516457"/>
            <a:ext cx="3528392" cy="3655743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“</a:t>
            </a:r>
            <a:r>
              <a:rPr lang="ru-RU" sz="2000" dirty="0" smtClean="0"/>
              <a:t>Пагода дружбы</a:t>
            </a:r>
            <a:r>
              <a:rPr lang="en-US" sz="2000" dirty="0" smtClean="0"/>
              <a:t>”</a:t>
            </a:r>
            <a:r>
              <a:rPr lang="ru-RU" sz="2000" dirty="0" smtClean="0"/>
              <a:t> – главное здание сквера, некий маленький китайский дворец, где </a:t>
            </a:r>
            <a:r>
              <a:rPr lang="ru-RU" sz="2000" dirty="0"/>
              <a:t>можно </a:t>
            </a:r>
            <a:r>
              <a:rPr lang="ru-RU" sz="2000" dirty="0" smtClean="0"/>
              <a:t>посидеть, поразмышлять, попить чай на открытом воздухе. </a:t>
            </a:r>
          </a:p>
          <a:p>
            <a:pPr marL="0" indent="0">
              <a:buNone/>
            </a:pPr>
            <a:r>
              <a:rPr lang="ru-RU" sz="2000" dirty="0" smtClean="0"/>
              <a:t>С двух сторон от пагоды установлены скульптуры львов, выполненных в азиатском стиле и напоминающих ши-</a:t>
            </a:r>
            <a:r>
              <a:rPr lang="ru-RU" sz="2000" dirty="0" err="1" smtClean="0"/>
              <a:t>цза</a:t>
            </a:r>
            <a:r>
              <a:rPr lang="ru-RU" sz="2000" dirty="0" smtClean="0"/>
              <a:t>, по легенде они охраняют от злых духов.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 rtlCol="0"/>
          <a:lstStyle/>
          <a:p>
            <a:pPr algn="ctr" rtl="0"/>
            <a:r>
              <a:rPr lang="ru-RU" dirty="0" smtClean="0"/>
              <a:t>Стена девяти драконов.</a:t>
            </a:r>
            <a:endParaRPr lang="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1196752"/>
            <a:ext cx="6888162" cy="489654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326660" y="1124746"/>
            <a:ext cx="3384376" cy="551654"/>
          </a:xfrm>
        </p:spPr>
        <p:txBody>
          <a:bodyPr rtlCol="0"/>
          <a:lstStyle/>
          <a:p>
            <a:pPr rtl="0"/>
            <a:r>
              <a:rPr lang="ru-RU" sz="2000" dirty="0" smtClean="0"/>
              <a:t>Вторая остановка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326660" y="1916833"/>
            <a:ext cx="3384376" cy="425536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400" dirty="0" smtClean="0"/>
              <a:t>Стена украшена девятью драконами, священными животными Китая, отгоняющими злых духов.                                       Драконы выполнены из керамики и покрыты цветной глазурью.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14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0999"/>
            <a:ext cx="9601200" cy="671737"/>
          </a:xfrm>
        </p:spPr>
        <p:txBody>
          <a:bodyPr rtlCol="0"/>
          <a:lstStyle/>
          <a:p>
            <a:pPr algn="ctr" rtl="0"/>
            <a:r>
              <a:rPr lang="ru-RU" dirty="0" smtClean="0"/>
              <a:t>Сакура и горка с водопадом.</a:t>
            </a:r>
            <a:endParaRPr lang="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5" b="14809"/>
          <a:stretch/>
        </p:blipFill>
        <p:spPr>
          <a:xfrm>
            <a:off x="1293813" y="1662200"/>
            <a:ext cx="4701141" cy="418336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1754" y="980729"/>
            <a:ext cx="4703259" cy="695670"/>
          </a:xfrm>
        </p:spPr>
        <p:txBody>
          <a:bodyPr rtlCol="0"/>
          <a:lstStyle/>
          <a:p>
            <a:pPr rtl="0"/>
            <a:r>
              <a:rPr lang="ru-RU" sz="2000" dirty="0" smtClean="0"/>
              <a:t>Третья остановка нашей прогулки.</a:t>
            </a:r>
            <a:endParaRPr lang="en-US" sz="2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1676399"/>
            <a:ext cx="5519282" cy="4495801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000" dirty="0" smtClean="0"/>
              <a:t>На отдельном участке сада сложена каменная горка с водопадом, переходящим в ручей. Перейти с одного берега ручья на другой можно по горбатому мостику. Сад украшают камни </a:t>
            </a:r>
            <a:r>
              <a:rPr lang="en-US" sz="2000" dirty="0" smtClean="0"/>
              <a:t>“</a:t>
            </a:r>
            <a:r>
              <a:rPr lang="ru-RU" sz="2000" dirty="0" smtClean="0"/>
              <a:t>тай </a:t>
            </a:r>
            <a:r>
              <a:rPr lang="ru-RU" sz="2000" dirty="0" err="1" smtClean="0"/>
              <a:t>ху</a:t>
            </a:r>
            <a:r>
              <a:rPr lang="ru-RU" sz="2000" dirty="0" smtClean="0"/>
              <a:t> ши</a:t>
            </a:r>
            <a:r>
              <a:rPr lang="en-US" sz="2000" dirty="0" smtClean="0"/>
              <a:t>”</a:t>
            </a:r>
            <a:r>
              <a:rPr lang="ru-RU" sz="2000" dirty="0" smtClean="0"/>
              <a:t>, привезенные с озера Тайху, расположенного в Южном Китае.                                                                                     В саду растут сосны, символизирующие мужество и долголетие, и ивы, символизирующие женственность, но главная достопримечательность сада – сакура. Цветения сакуры завораживают. Полюбоваться цветением этого замечательного дерева приходят не только жители Петербурга, но и приезжают туристы из разных городов.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20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0" y="404664"/>
            <a:ext cx="3810001" cy="216024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 smtClean="0"/>
              <a:t>Мастер-класс Создание картины в технике </a:t>
            </a:r>
            <a:r>
              <a:rPr lang="ru-RU" dirty="0" err="1" smtClean="0"/>
              <a:t>пластилинографии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“</a:t>
            </a:r>
            <a:r>
              <a:rPr lang="ru-RU" dirty="0" smtClean="0"/>
              <a:t>Цветущая Сакура</a:t>
            </a:r>
            <a:r>
              <a:rPr lang="en-US" dirty="0" smtClean="0"/>
              <a:t>”</a:t>
            </a:r>
            <a:endParaRPr lang="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94" y="685800"/>
            <a:ext cx="5189837" cy="5486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0" y="2852936"/>
            <a:ext cx="4012233" cy="286206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ru-RU" dirty="0" smtClean="0"/>
              <a:t>Цели: Ознакомление с культурными традициями Китая (цветение сакуры).                                          Закрепление навыков приемов лепки: раскатывание пластилина между ладонями прямыми и круговыми движениями (палочки и шарики), расплющивание для создания нужной формы предмета. Развитие творческих способностей, воображения, фантазии, внимания, мелкой моторики пальцев, речи.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0999"/>
            <a:ext cx="9601200" cy="671737"/>
          </a:xfrm>
        </p:spPr>
        <p:txBody>
          <a:bodyPr rtlCol="0"/>
          <a:lstStyle/>
          <a:p>
            <a:pPr algn="ctr"/>
            <a:r>
              <a:rPr lang="ru-RU" dirty="0" smtClean="0"/>
              <a:t>Образец воспитателя </a:t>
            </a:r>
            <a:r>
              <a:rPr lang="ru-RU" dirty="0"/>
              <a:t>веточки сакуры</a:t>
            </a:r>
            <a:r>
              <a:rPr lang="ru-RU" dirty="0" smtClean="0"/>
              <a:t>.  </a:t>
            </a:r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34" y="2133600"/>
            <a:ext cx="4202770" cy="403860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133600"/>
            <a:ext cx="4700587" cy="2082845"/>
          </a:xfrm>
        </p:spPr>
      </p:pic>
    </p:spTree>
    <p:extLst>
      <p:ext uri="{BB962C8B-B14F-4D97-AF65-F5344CB8AC3E}">
        <p14:creationId xmlns:p14="http://schemas.microsoft.com/office/powerpoint/2010/main" val="371527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0999"/>
            <a:ext cx="9601200" cy="671737"/>
          </a:xfrm>
        </p:spPr>
        <p:txBody>
          <a:bodyPr rtlCol="0"/>
          <a:lstStyle/>
          <a:p>
            <a:pPr algn="ctr"/>
            <a:r>
              <a:rPr lang="ru-RU" dirty="0" smtClean="0"/>
              <a:t>Изготовление веточек сакуры детьми.</a:t>
            </a:r>
            <a:endParaRPr lang="en-US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t="18564" r="32225" b="11063"/>
          <a:stretch/>
        </p:blipFill>
        <p:spPr>
          <a:xfrm>
            <a:off x="1053852" y="1412776"/>
            <a:ext cx="5544616" cy="4759424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 t="19517" r="38033" b="9419"/>
          <a:stretch/>
        </p:blipFill>
        <p:spPr>
          <a:xfrm>
            <a:off x="6814492" y="1412776"/>
            <a:ext cx="4824536" cy="4759424"/>
          </a:xfrm>
        </p:spPr>
      </p:pic>
    </p:spTree>
    <p:extLst>
      <p:ext uri="{BB962C8B-B14F-4D97-AF65-F5344CB8AC3E}">
        <p14:creationId xmlns:p14="http://schemas.microsoft.com/office/powerpoint/2010/main" val="17197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" id="{514C060C-566A-4793-92E8-9B42C1E338D4}" vid="{9DF11653-B6B4-453F-BFE5-9B797DE28643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</Template>
  <TotalTime>252</TotalTime>
  <Words>381</Words>
  <Application>Microsoft Office PowerPoint</Application>
  <PresentationFormat>Произвольный</PresentationFormat>
  <Paragraphs>29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Euphemia</vt:lpstr>
      <vt:lpstr>Безмятежность 16 х 9</vt:lpstr>
      <vt:lpstr>Целевая прогулка выходного дня для дошкольников “Параллели”.  Китайский Петербург: Сад дружбы (на Литейном проспекте).</vt:lpstr>
      <vt:lpstr>Цели: Ознакомление с культурными традициями Китая, со скульптурой китайского сада дружбы, воспитывать чувство прекрасного, поддерживать интерес к искусству.       </vt:lpstr>
      <vt:lpstr>Карта </vt:lpstr>
      <vt:lpstr>Пагода дружбы с каменными львами</vt:lpstr>
      <vt:lpstr>Стена девяти драконов.</vt:lpstr>
      <vt:lpstr>Сакура и горка с водопадом.</vt:lpstr>
      <vt:lpstr>Мастер-класс Создание картины в технике пластилинографии “Цветущая Сакура”</vt:lpstr>
      <vt:lpstr>Образец воспитателя веточки сакуры.  </vt:lpstr>
      <vt:lpstr>Изготовление веточек сакуры детьми.</vt:lpstr>
      <vt:lpstr>Коллективная работа воспитанников средней группы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Целевая прогулка выходного дня для дошкольников “Параллели”.  Китайский Петербург: Сад дружбы (на Литейном проспекте).</dc:title>
  <dc:creator>Губарева Е.Н.</dc:creator>
  <cp:lastModifiedBy>RePack by Diakov</cp:lastModifiedBy>
  <cp:revision>20</cp:revision>
  <dcterms:created xsi:type="dcterms:W3CDTF">2022-11-16T17:51:05Z</dcterms:created>
  <dcterms:modified xsi:type="dcterms:W3CDTF">2022-11-16T22:25:40Z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