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3" r:id="rId8"/>
    <p:sldId id="268" r:id="rId9"/>
    <p:sldId id="265" r:id="rId10"/>
    <p:sldId id="266" r:id="rId11"/>
    <p:sldId id="267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76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87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91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9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0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82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5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0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8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9DE03-66FD-4181-8599-5B5618C27D95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C72C3-496D-4BF2-A95C-F40EC59B6A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69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&#1086;&#1090;&#1082;&#1088;&#1099;&#1090;&#1099;&#1081;&#1075;&#1086;&#1088;&#1086;&#1076;.&#1088;&#1092;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3FE30A-DF65-4317-B05E-5026410C7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" y="2057400"/>
            <a:ext cx="8674770" cy="46504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0B4EB-F063-4706-AF0F-3E694B5D5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879" y="126040"/>
            <a:ext cx="9236242" cy="183757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</a:rPr>
              <a:t>Комплекс зданий Дворцовых (Императорских) конюшен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FBA0C5-CDA3-4CDD-81CF-837976966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0442" y="5052135"/>
            <a:ext cx="3641558" cy="16557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omic Sans MS" panose="030F0702030302020204" pitchFamily="66" charset="0"/>
              </a:rPr>
              <a:t>Иванова Ольга Сергеевна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omic Sans MS" panose="030F0702030302020204" pitchFamily="66" charset="0"/>
              </a:rPr>
              <a:t>Воспитатель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omic Sans MS" panose="030F0702030302020204" pitchFamily="66" charset="0"/>
              </a:rPr>
              <a:t>ГБДОУ детский сад №12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omic Sans MS" panose="030F0702030302020204" pitchFamily="66" charset="0"/>
              </a:rPr>
              <a:t>компенсирующего вида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latin typeface="Comic Sans MS" panose="030F0702030302020204" pitchFamily="66" charset="0"/>
              </a:rPr>
              <a:t>Василеостровского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370936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6FA1A0-2022-4D8F-9B4F-B2054A8333DB}"/>
              </a:ext>
            </a:extLst>
          </p:cNvPr>
          <p:cNvSpPr txBox="1"/>
          <p:nvPr/>
        </p:nvSpPr>
        <p:spPr>
          <a:xfrm>
            <a:off x="0" y="552532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Главный фасад Манежа, воспроизводит формы готического собора. Фасады сооружений декорированы элементами, характерными для готики: зубцы в завершении башен, стрельчатая форма оконных проемов, сложная «готическая» </a:t>
            </a:r>
            <a:r>
              <a:rPr lang="ru-RU" dirty="0" err="1">
                <a:latin typeface="Comic Sans MS" panose="030F0702030302020204" pitchFamily="66" charset="0"/>
              </a:rPr>
              <a:t>расстекловка</a:t>
            </a:r>
            <a:r>
              <a:rPr lang="ru-RU" dirty="0">
                <a:latin typeface="Comic Sans MS" panose="030F0702030302020204" pitchFamily="66" charset="0"/>
              </a:rPr>
              <a:t> окон. К счастью, сохранилась внутренняя отделка самого красивого здания комплекса. Заглянем внутрь и поднимемся в Императорскую ложу.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6DA08-20CB-48C5-A297-54AF4F0A0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68069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8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0A2397-AF01-4301-A131-258764671F85}"/>
              </a:ext>
            </a:extLst>
          </p:cNvPr>
          <p:cNvSpPr txBox="1"/>
          <p:nvPr/>
        </p:nvSpPr>
        <p:spPr>
          <a:xfrm>
            <a:off x="0" y="3513879"/>
            <a:ext cx="1219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Резной, как будто ажурный, потолок Манежа – настоящий шедевр. Он не только красив, но и выполняет практическую функцию. Потолочные перекрытия - это стропила (несущая система скатной крыши). Они изготовлены из сосны, но покрашены под темный дуб. На его создание Николая Бенуа вдохновили старинные английские замки, он органично вписывается в готический стиль строения. Сейчас здесь, конечно, нет опилок с песком, но представить каким был манеж в то время, нетрудно.  С одного торца здания был устроен </a:t>
            </a:r>
            <a:r>
              <a:rPr lang="ru-RU" dirty="0" err="1">
                <a:latin typeface="Comic Sans MS" panose="030F0702030302020204" pitchFamily="66" charset="0"/>
              </a:rPr>
              <a:t>предманежник</a:t>
            </a:r>
            <a:r>
              <a:rPr lang="ru-RU" dirty="0">
                <a:latin typeface="Comic Sans MS" panose="030F0702030302020204" pitchFamily="66" charset="0"/>
              </a:rPr>
              <a:t>, где хранилась амуниция для лошадей и через который лошадей выводили на манеж. С этой же стороны располагались галереи для гостей и музыкантов. Во время тренировок играл духовой оркестр и, таким образом, лошади привыкали к громкой музыке и сверкающим инструментам, а гости наблюдали за лошадьми и слушали музыку. С другой стороны располагалась ложа для императора, который не только наблюдал за ходом тренировки, но и давал распоряжения. Обстановка Императорской ложи не сохранилась, но осталась очаровательная чугунная лестница, которая ведет… на чердак и там нет ничего интересного.</a:t>
            </a:r>
          </a:p>
          <a:p>
            <a:pPr algn="just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4D935D-B644-4344-AD6D-A4D7EE895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35" y="0"/>
            <a:ext cx="2546812" cy="35854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795A24-EE1C-4B69-A53B-E71D358E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2" y="234424"/>
            <a:ext cx="4667465" cy="31096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FCF7FC-9DCD-45F9-8C00-DF647B80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52" y="234424"/>
            <a:ext cx="4030948" cy="310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17D274-77BF-48C3-A308-A7D2AE9D70F4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Ах, да! Императорские конюшни не зря напоминают нам сказочный замок — именно во внутреннем дворе западного жилого корпуса снимался фильм «Три толстяка», а грандиозное строение служило дворцом для толстяков и наследника Тутти. Кто не смотрел этот фильм, советую, обязательно посмотреть!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F6FA58-50A4-416B-88A3-63423639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672" y="3715319"/>
            <a:ext cx="5245769" cy="2207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954700-A498-4EE0-9CB0-59E67F7E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16" y="851368"/>
            <a:ext cx="4070684" cy="22162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0702F9-F4D6-4D47-B70F-513B8836B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3" y="203678"/>
            <a:ext cx="7974624" cy="39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1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C4860-8B12-4516-A7DE-960795AE3C1D}"/>
              </a:ext>
            </a:extLst>
          </p:cNvPr>
          <p:cNvSpPr txBox="1"/>
          <p:nvPr/>
        </p:nvSpPr>
        <p:spPr>
          <a:xfrm>
            <a:off x="0" y="4237130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Реставрация комплекса началась в 2017 году.  Сейчас полностью готовы Манеж и парадный фасад, а остальная часть комплекса ждет новых вложений. После реставрации эксперты решили вернуть Дворцовым конюшням их историческое назначение. Комплекс-памятник отдадут детской конноспортивной школе. Манеж не рассчитан на большое количество гостей, но небольшие мероприятия уже проходят. В этой истории есть небольшая капля дегтя – на территорию конюшен нельзя попасть самостоятельно. Здание охраняется, и охранник открывает ворота для организованных групп по предварительной договоренности.  На экскурсию в Императорские конюшни можно попасть с проектом </a:t>
            </a:r>
            <a:r>
              <a:rPr lang="ru-RU" dirty="0">
                <a:latin typeface="Comic Sans MS" panose="030F0702030302020204" pitchFamily="66" charset="0"/>
                <a:hlinkClick r:id="rId2"/>
              </a:rPr>
              <a:t>«Открытый город»</a:t>
            </a:r>
            <a:r>
              <a:rPr lang="ru-RU" dirty="0">
                <a:latin typeface="Comic Sans MS" panose="030F0702030302020204" pitchFamily="66" charset="0"/>
              </a:rPr>
              <a:t>. Нужно зарегистрироваться на сайте проекта, зайти на страницу «Экскурсии» и записаться. Это не очень просто и я желаю вам удачи!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EDE32D-1A6D-4667-BCEB-FECDC2D7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6" y="204262"/>
            <a:ext cx="5885447" cy="3921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55D887-7378-4347-BD1E-A76189966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56" y="204262"/>
            <a:ext cx="5885448" cy="39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3EFBC3-A7A8-45F4-9372-EC4D64D99A5F}"/>
              </a:ext>
            </a:extLst>
          </p:cNvPr>
          <p:cNvSpPr txBox="1"/>
          <p:nvPr/>
        </p:nvSpPr>
        <p:spPr>
          <a:xfrm>
            <a:off x="-1" y="556342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Сегодня мы находимся недалеко от парка Александрия в Петергофе, где стоит старинный готический замок с девятью башнями и зубчатыми стенами. С 1854 по 1914 год здесь располагались Дворцовые (Императорские) конюшни, которые построил архитектор Николай Бенуа. Время оставило значительный след на стенах замка, но это придает ему особую прелесть.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3DE6EC-4F70-47E9-AEC6-68C3964F6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80724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91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CE2383-70E3-4381-8DAD-74C945992027}"/>
              </a:ext>
            </a:extLst>
          </p:cNvPr>
          <p:cNvSpPr txBox="1"/>
          <p:nvPr/>
        </p:nvSpPr>
        <p:spPr>
          <a:xfrm>
            <a:off x="0" y="3718679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Начнем издалека. Дворцовые (Императорские) конюшни — это комплекс исторических зданий в Петергофе. На месте, которое сейчас занимает комплекс, ещё с 1723 года располагался конюшенный двор, построенный при Петре </a:t>
            </a:r>
            <a:r>
              <a:rPr lang="en-US" dirty="0">
                <a:latin typeface="Comic Sans MS" panose="030F0702030302020204" pitchFamily="66" charset="0"/>
              </a:rPr>
              <a:t>I</a:t>
            </a:r>
            <a:r>
              <a:rPr lang="ru-RU" dirty="0">
                <a:latin typeface="Comic Sans MS" panose="030F0702030302020204" pitchFamily="66" charset="0"/>
              </a:rPr>
              <a:t>. В то время, лошади российских правителей жили скромно, в деревянном конюшенном корпусе. В 1846 году император Николай I поручил создать каменные конюшни для царских лошадей, именно молодому архитектору, Николаю Бенуа. (Юный архитектор был отправлен на обучение в Италию. Еще в пути, во время остановки в Германии, он влюбился в готику и сохранил любовь к этому стилю на всю жизнь. Кроме Италии, Бенуа посетил Англию и Бельгию, и вдохновленный вернулся в Россию. Его сразу взяли на службу в кабинет его Величества. Это был первый крупный заказ Николая Бенуа, где он выразил свою большую любовь к готике. Заодно и применил знания полученные в европейских университетах). Работы по сносу старых строений (всего 8 зданий из дерева и булыжного камня) начались в 1847 году. 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Царские конюшни строились 7лет.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DA01C6-3A2D-4087-819E-021A95973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t="21160" r="7464"/>
          <a:stretch/>
        </p:blipFill>
        <p:spPr>
          <a:xfrm>
            <a:off x="533401" y="182254"/>
            <a:ext cx="6340478" cy="35364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DBA21E-8239-47EA-86EE-4208B9729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02" y="182254"/>
            <a:ext cx="4228097" cy="35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9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A25673-18FB-4036-821E-17109CACAADE}"/>
              </a:ext>
            </a:extLst>
          </p:cNvPr>
          <p:cNvSpPr txBox="1"/>
          <p:nvPr/>
        </p:nvSpPr>
        <p:spPr>
          <a:xfrm>
            <a:off x="0" y="3740089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Огромный, трапециевидный  комплекс c девятью массивными башнями по углам и зубчатыми стенами представляет собой, по замыслу архитектора, средневековый замок. Здание построено из кирпича, в неоготическом стиле. В отличие от классической готики, неоготика менее мрачная, смелее играет с цветами, менее пресыщена декором. Готика возвращает нас во времена рыцарей, а современные дома в этом стиле становятся своего рода замками и дворцами. Только не мрачными и мистическими, а вполне себе уютными и добрыми, помогая окунуться в атмосферу сказки.</a:t>
            </a:r>
          </a:p>
          <a:p>
            <a:pPr algn="just"/>
            <a:r>
              <a:rPr lang="ru-RU" dirty="0">
                <a:latin typeface="Comic Sans MS" panose="030F0702030302020204" pitchFamily="66" charset="0"/>
              </a:rPr>
              <a:t>Сложность этого строительства была в том, что нужно было не просто создать красивое здание, но и разместить в нем все необходимое для обслуживания лошадей: стойла, кузницы, сараи и другие хозпостройки. Император лично контролировал создание проекта, и иногда архитектору приходилось бороться за свое видение. Он с честью вышел из этой ситуации и я приглашаю вас посмотреть, как ему это удалось.</a:t>
            </a:r>
          </a:p>
          <a:p>
            <a:pPr algn="just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1902AC-C110-4813-B795-2ADBD35F4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282" b="15625"/>
          <a:stretch/>
        </p:blipFill>
        <p:spPr>
          <a:xfrm>
            <a:off x="409362" y="16315"/>
            <a:ext cx="3909975" cy="3723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A5D6D0-C8C4-49D8-AB5A-0EC81B03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99" y="139640"/>
            <a:ext cx="7053939" cy="34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4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0A810E-A969-498B-8B9F-F97707D55AA8}"/>
              </a:ext>
            </a:extLst>
          </p:cNvPr>
          <p:cNvSpPr txBox="1"/>
          <p:nvPr/>
        </p:nvSpPr>
        <p:spPr>
          <a:xfrm>
            <a:off x="0" y="5041232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Внутри конюшенного двора были построены кладовые для фуража, кузница и ветлечебница, сеновал и каретная. Это кузница. Здесь, на втором этаже были жилые помещения для работников. Во всех комнатах Николай Бенуа предусмотрел большие окна, благодаря чему, свет в манеже и в жилых помещениях не надо было включать до наступления темноты. Все комнаты освещались с помощью газовых горелок. Единственно, кого Бенуа обделил, были кузнецы, для жилого этажа которых он сделал окно в четыре раза меньше и не такое красивое, как для работников остальных профессий.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EC45E3-C6A0-4EEE-BA2E-B50FF6DB4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0551"/>
            <a:ext cx="7620000" cy="493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4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D11391-4116-4468-A3B7-E03CD8F2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117" y="60372"/>
            <a:ext cx="4143234" cy="5188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1594F-DE15-4AA7-80E3-CFDD2AF8B984}"/>
              </a:ext>
            </a:extLst>
          </p:cNvPr>
          <p:cNvSpPr txBox="1"/>
          <p:nvPr/>
        </p:nvSpPr>
        <p:spPr>
          <a:xfrm>
            <a:off x="0" y="5179966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Можно подумать, что это просто парадные ворота. Оказалось сенохранилище.  </a:t>
            </a:r>
          </a:p>
          <a:p>
            <a:pPr algn="just"/>
            <a:r>
              <a:rPr lang="ru-RU" dirty="0">
                <a:latin typeface="Comic Sans MS" panose="030F0702030302020204" pitchFamily="66" charset="0"/>
              </a:rPr>
              <a:t>На территории комплекса жили и работали конюхи и кузнецы, шорники (мастера по конной упряжке) и коновалы (ветеринары), а также другие мастера. Все они проживали в двух жилых корпусах, в башнях и в комнатах рядом со своими мастерскими. Бенуа спроектировал комплекс так, что в любое место работник мог добраться в кратчайшее время, а кроме того, здесь был максимум удобств, как для людей, так и для лошадей. </a:t>
            </a:r>
          </a:p>
          <a:p>
            <a:pPr algn="just"/>
            <a:endParaRPr lang="ru-RU" dirty="0"/>
          </a:p>
          <a:p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0AB089-44F9-4CD6-821B-E0E42B019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49" y="56965"/>
            <a:ext cx="4283242" cy="51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7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4AA57-C5DC-46D3-8B5C-46167EDD7837}"/>
              </a:ext>
            </a:extLst>
          </p:cNvPr>
          <p:cNvSpPr txBox="1"/>
          <p:nvPr/>
        </p:nvSpPr>
        <p:spPr>
          <a:xfrm>
            <a:off x="0" y="536086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Это стойла и каретные сараи. В конюшнях лошади стояли в стойлах, это были единственные помещения, где не было печного отопления.</a:t>
            </a:r>
          </a:p>
          <a:p>
            <a:pPr algn="just"/>
            <a:r>
              <a:rPr lang="ru-RU" dirty="0">
                <a:latin typeface="Comic Sans MS" panose="030F0702030302020204" pitchFamily="66" charset="0"/>
              </a:rPr>
              <a:t>В качестве украшений строений использовались чугунные детали, отлитые на петербургском заводе Берда. На фасадах башен, манежа, жилых корпусов и над воротами конюшен были установлены гербы Петергофа.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647D67-6107-4760-B964-8659D741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9" y="111688"/>
            <a:ext cx="6073935" cy="40467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C9E1C-AAE0-4F91-BEFA-DF252E0B1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150" y="111688"/>
            <a:ext cx="4190195" cy="27969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D4BE53-612C-47CC-BFBD-51867A773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27" y="2962602"/>
            <a:ext cx="2106283" cy="2106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DBB9CB-B5DA-493B-A106-835A8D28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01" y="2962602"/>
            <a:ext cx="3155480" cy="21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26C473-7C57-4A1C-B4B0-69F696AFE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0" y="278882"/>
            <a:ext cx="5775158" cy="3847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5CF436-DA52-4746-B313-EAD11F825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06" y="940830"/>
            <a:ext cx="6280484" cy="4184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A20AD-5387-466C-AF39-C80DC8477596}"/>
              </a:ext>
            </a:extLst>
          </p:cNvPr>
          <p:cNvSpPr txBox="1"/>
          <p:nvPr/>
        </p:nvSpPr>
        <p:spPr>
          <a:xfrm>
            <a:off x="0" y="593278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Мы вышли из хозяйственной части через противоположные ворота и идем к парадному фасаду. Невозможно не остановиться и еще раз не взглянуть на эту красоту!</a:t>
            </a:r>
          </a:p>
        </p:txBody>
      </p:sp>
    </p:spTree>
    <p:extLst>
      <p:ext uri="{BB962C8B-B14F-4D97-AF65-F5344CB8AC3E}">
        <p14:creationId xmlns:p14="http://schemas.microsoft.com/office/powerpoint/2010/main" val="377994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F19355-B394-4DCB-84B6-C990567CED25}"/>
              </a:ext>
            </a:extLst>
          </p:cNvPr>
          <p:cNvSpPr txBox="1"/>
          <p:nvPr/>
        </p:nvSpPr>
        <p:spPr>
          <a:xfrm>
            <a:off x="0" y="4938235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А парадный фасад, ну просто очень красив! И это просто жилые помещения для персонала. Бенуа продумал до мелочей не только проект самого здания, но и дизайн его внутренних помещений. Он сам проектировал мебель для персонала. К сожалению, она сохранилась только в виде старинных рисунков. Интерьеры жилых помещений и хозяйственных построек тоже не сохранились. Обратите внимание на эркер в английском стиле. (Эркер - архитектурный элемент — полукруглый или многогранный выступ с окнами из фасадной стены здания. Благодаря эркеру, в помещение попадает больше естественного света, а также увеличивается пространство комнаты).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5BFD8E-4F6D-495A-9520-703C6CB0E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9" y="87050"/>
            <a:ext cx="7359716" cy="49034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548FAD-7795-44B6-931D-C8562F283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47" y="87051"/>
            <a:ext cx="3369570" cy="48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5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ороздки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1032</TotalTime>
  <Words>1205</Words>
  <Application>Microsoft Office PowerPoint</Application>
  <PresentationFormat>Широкоэкранный</PresentationFormat>
  <Paragraphs>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Комплекс зданий Дворцовых (Императорских) конюшен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93</cp:revision>
  <dcterms:created xsi:type="dcterms:W3CDTF">2022-10-16T17:07:58Z</dcterms:created>
  <dcterms:modified xsi:type="dcterms:W3CDTF">2022-11-06T14:47:48Z</dcterms:modified>
</cp:coreProperties>
</file>