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08" autoAdjust="0"/>
    <p:restoredTop sz="94660"/>
  </p:normalViewPr>
  <p:slideViewPr>
    <p:cSldViewPr>
      <p:cViewPr>
        <p:scale>
          <a:sx n="90" d="100"/>
          <a:sy n="90" d="100"/>
        </p:scale>
        <p:origin x="-1675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5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8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3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7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9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2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2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3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B000-4BDF-4743-BDEB-665EADD70F4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6394-7223-4E42-A7B1-BFD2AD5B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Корюшка – один из символов Санкт-Петербурга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Дидактическую презентацию подготовила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Аникина Е.В.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</a:rPr>
              <a:t>оспитатель ГБДОУ №33 В.О. района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г</a:t>
            </a:r>
            <a:r>
              <a:rPr lang="ru-RU" sz="1600" b="1" dirty="0" smtClean="0">
                <a:solidFill>
                  <a:schemeClr val="tx1"/>
                </a:solidFill>
              </a:rPr>
              <a:t>. Санкт-Петербурга 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Корюшка европейская, или огуречник – рыба семейства Корюшковых. Обитает и в соленой, и в пресной воде, в бассейнах Балтийского, Немецкого и Северного морей, в Онежском и Ладожском озерах. Относится к разряду ценных промысловых рыб.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986880"/>
            <a:ext cx="4635500" cy="2314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341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Тело корюшки удлиненное, со сравнительно крупной чешуей, которая может легко опадать. Рот большой с сильными зубами. Бока тела серебристые, спина буро-зеленая, плавники бесцветные. Длина тела колеблется от 6 до 35 сантиметров.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50" y="2420888"/>
            <a:ext cx="7811100" cy="3705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108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Корюшка активно питается независимо от времени года. Но особенно прожорлива корюшка летом и осенью. Поскольку у этих небольших рыб на челюстях имеются острые зубы, корюшки считаются хищниками. Рот у корюшки естественно, небольшой, но зубы многочисленны.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82" y="2204864"/>
            <a:ext cx="5618436" cy="39212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507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Маленькие хищники часто предпочитают глубину, не только для того, чтобы укрыться от других хищников, но и найти себе пропитание: поймать мальков, более мелкую рыбку. Корюшка питается также икрой, отложенной другими рыбами, планктоном, двукрылыми насекомыми и их личинками, рачками.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2663031"/>
            <a:ext cx="3390900" cy="2400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00" y="2732881"/>
            <a:ext cx="3606800" cy="226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735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Корюшка – рыба, которая живет большими стаями. Это помогает ей не только мигрировать во время нереста, но и спасаться от врагов. Эта рыба нетерпима к загрязнению воды и, соответственно, предпочитает для своего проживания чистые водоемы.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16" y="2132856"/>
            <a:ext cx="6840768" cy="39933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342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Корюшка размножается икрой. В отличие от большинства рыб, время года нереста корюшки – весна. Корюшки мечут икринки прямо на дно. Оно должно быть песчаным, каменистым или песчано- илистым. Самка откладывает около четырех тысяч икринок. У икринок имеется клейкая оболочка, благодаря этому они прилипают к камням.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2631281"/>
            <a:ext cx="3289300" cy="246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85256"/>
            <a:ext cx="4038600" cy="2355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204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3600" dirty="0" smtClean="0"/>
              <a:t>Гуляю в мае под мостами;</a:t>
            </a:r>
            <a:br>
              <a:rPr lang="ru-RU" sz="3600" dirty="0" smtClean="0"/>
            </a:br>
            <a:r>
              <a:rPr lang="ru-RU" sz="3600" dirty="0" smtClean="0"/>
              <a:t>Поймаешь – пахну огурцами.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56992"/>
            <a:ext cx="5400600" cy="2334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8877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296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Корюшка – один из символов Санкт-Петербурга</vt:lpstr>
      <vt:lpstr>Корюшка европейская, или огуречник – рыба семейства Корюшковых. Обитает и в соленой, и в пресной воде, в бассейнах Балтийского, Немецкого и Северного морей, в Онежском и Ладожском озерах. Относится к разряду ценных промысловых рыб.</vt:lpstr>
      <vt:lpstr>Тело корюшки удлиненное, со сравнительно крупной чешуей, которая может легко опадать. Рот большой с сильными зубами. Бока тела серебристые, спина буро-зеленая, плавники бесцветные. Длина тела колеблется от 6 до 35 сантиметров.</vt:lpstr>
      <vt:lpstr>Корюшка активно питается независимо от времени года. Но особенно прожорлива корюшка летом и осенью. Поскольку у этих небольших рыб на челюстях имеются острые зубы, корюшки считаются хищниками. Рот у корюшки естественно, небольшой, но зубы многочисленны.</vt:lpstr>
      <vt:lpstr>Маленькие хищники часто предпочитают глубину, не только для того, чтобы укрыться от других хищников, но и найти себе пропитание: поймать мальков, более мелкую рыбку. Корюшка питается также икрой, отложенной другими рыбами, планктоном, двукрылыми насекомыми и их личинками, рачками.</vt:lpstr>
      <vt:lpstr>Корюшка – рыба, которая живет большими стаями. Это помогает ей не только мигрировать во время нереста, но и спасаться от врагов. Эта рыба нетерпима к загрязнению воды и, соответственно, предпочитает для своего проживания чистые водоемы.</vt:lpstr>
      <vt:lpstr>Корюшка размножается икрой. В отличие от большинства рыб, время года нереста корюшки – весна. Корюшки мечут икринки прямо на дно. Оно должно быть песчаным, каменистым или песчано- илистым. Самка откладывает около четырех тысяч икринок. У икринок имеется клейкая оболочка, благодаря этому они прилипают к камням.</vt:lpstr>
      <vt:lpstr>Гуляю в мае под мостами; Поймаешь – пахну огурцами.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Корюшка – один из символов Санкт-Петербурга</dc:title>
  <dc:creator>acer</dc:creator>
  <cp:lastModifiedBy>acer</cp:lastModifiedBy>
  <cp:revision>11</cp:revision>
  <dcterms:created xsi:type="dcterms:W3CDTF">2023-03-05T15:59:50Z</dcterms:created>
  <dcterms:modified xsi:type="dcterms:W3CDTF">2023-03-05T18:19:06Z</dcterms:modified>
</cp:coreProperties>
</file>