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7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576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tse.ru/nasek/myrav/muravej-eto-nasekomoe-ili-ne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image-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МАСТЕР-КЛАСС «Насекомые ленинградской области. муравьи</a:t>
            </a:r>
            <a:r>
              <a:rPr lang="ru-RU" sz="3100" dirty="0" smtClean="0">
                <a:solidFill>
                  <a:srgbClr val="FFFF00"/>
                </a:solidFill>
              </a:rPr>
              <a:t>»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(средняя группа)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муравьи слайды\rujuj-e1521112948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257" y="1792732"/>
            <a:ext cx="6929485" cy="4438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550070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 </a:t>
            </a:r>
            <a:r>
              <a:rPr lang="ru-RU" sz="1600" b="1" dirty="0" smtClean="0"/>
              <a:t>Презентацию подготовила:</a:t>
            </a:r>
          </a:p>
          <a:p>
            <a:pPr algn="r"/>
            <a:r>
              <a:rPr lang="ru-RU" sz="1600" b="1" dirty="0" smtClean="0"/>
              <a:t>Рогачева Ольга Сергеевна</a:t>
            </a:r>
          </a:p>
          <a:p>
            <a:pPr algn="r"/>
            <a:r>
              <a:rPr lang="ru-RU" sz="1600" b="1" dirty="0" smtClean="0"/>
              <a:t>ГБДОУ№44 В.О. района г. Санкт-Петербурга </a:t>
            </a:r>
            <a:endParaRPr lang="ru-RU" sz="1600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1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6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49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21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5"/>
            <a:ext cx="4788024" cy="688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1955"/>
            <a:ext cx="4536504" cy="688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98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24"/>
            <a:ext cx="457200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42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21602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ДЕТСКОЕ ХУДОЖЕСТВЕННОЕ ТВОЧЕСТВО.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ЛЕПКА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МУРАВЬЯ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 ДЕТЬМИ СРЕДНЕЙ ГРУППЫ №2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240360"/>
          </a:xfrm>
        </p:spPr>
        <p:txBody>
          <a:bodyPr/>
          <a:lstStyle/>
          <a:p>
            <a:r>
              <a:rPr lang="ru-RU" dirty="0"/>
              <a:t>Для лепки муравья приготовим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пластилин коричневого, черного и белого цвета; </a:t>
            </a:r>
            <a:endParaRPr lang="ru-RU" dirty="0" smtClean="0"/>
          </a:p>
          <a:p>
            <a:r>
              <a:rPr lang="ru-RU" dirty="0" smtClean="0"/>
              <a:t>стеку;</a:t>
            </a:r>
          </a:p>
          <a:p>
            <a:r>
              <a:rPr lang="ru-RU" dirty="0" smtClean="0"/>
              <a:t> </a:t>
            </a:r>
            <a:r>
              <a:rPr lang="ru-RU" dirty="0"/>
              <a:t>доску для лепки.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712" y="2659224"/>
            <a:ext cx="35730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65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E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слепим заготовки для туловища муравья</a:t>
            </a:r>
            <a:r>
              <a:rPr lang="ru-RU" b="1" dirty="0" smtClean="0">
                <a:solidFill>
                  <a:srgbClr val="4E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4E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E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из коричневого пластилина скатываем 3 шарика разного размера.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712" y="1505322"/>
            <a:ext cx="518457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95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E4D4D"/>
                </a:solidFill>
                <a:latin typeface="Lato"/>
              </a:rPr>
              <a:t>Далее будем делать лапки нашему муравью. Из черного пластилина сначала готовим 6 одинаковых шариков, а потом скатываем из них жгутики. Толщина жгутиков может зависеть от возраста ребенка. Чем старше дети, тем тоньше могут скатать жгутики.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12" y="2001282"/>
            <a:ext cx="414908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69" y="2014972"/>
            <a:ext cx="4536504" cy="40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59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E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Прикрепляем готовые лапки к туловищу снизу.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5321"/>
            <a:ext cx="619268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age-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Внешние особенности насекомого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Админ\Desktop\муравьи слайды\img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4784"/>
            <a:ext cx="756084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23" y="862615"/>
            <a:ext cx="480433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960" y="548680"/>
            <a:ext cx="482453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01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528" y="836712"/>
            <a:ext cx="518457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980" y="1016732"/>
            <a:ext cx="496855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5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806" y="807554"/>
            <a:ext cx="638132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90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image-4356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+mn-lt"/>
              </a:rPr>
              <a:t>Спасибо за внимание!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170" name="Picture 2" descr="C:\Users\Админ\Desktop\муравьи слайды\depositphotos_103201780-stock-photo-cute-ant-funny-cartoon-charact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5" y="1500174"/>
            <a:ext cx="7632849" cy="495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image-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Место обитания муравьев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Все </a:t>
            </a:r>
            <a:r>
              <a:rPr lang="ru-RU" dirty="0" smtClean="0">
                <a:solidFill>
                  <a:srgbClr val="FFFF00"/>
                </a:solidFill>
                <a:hlinkClick r:id="rId3"/>
              </a:rPr>
              <a:t>муравьи</a:t>
            </a:r>
            <a:r>
              <a:rPr lang="ru-RU" dirty="0" smtClean="0">
                <a:solidFill>
                  <a:srgbClr val="FFFF00"/>
                </a:solidFill>
              </a:rPr>
              <a:t> живут в сооруженных муравейниках или же гнездах, которые связаны с грунтом, а также их можно встретить под камнями или в древесине. </a:t>
            </a:r>
          </a:p>
          <a:p>
            <a:endParaRPr lang="ru-RU" dirty="0"/>
          </a:p>
        </p:txBody>
      </p:sp>
      <p:pic>
        <p:nvPicPr>
          <p:cNvPr id="2052" name="Picture 4" descr="C:\Users\Админ\Desktop\муравьи слайды\muravejnik-3-e1521112640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4422"/>
            <a:ext cx="7890100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7521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Все </a:t>
            </a:r>
            <a:r>
              <a:rPr lang="ru-RU" b="1" dirty="0" smtClean="0">
                <a:solidFill>
                  <a:srgbClr val="FFFF00"/>
                </a:solidFill>
                <a:hlinkClick r:id="rId3"/>
              </a:rPr>
              <a:t>муравьи</a:t>
            </a:r>
            <a:r>
              <a:rPr lang="ru-RU" b="1" dirty="0" smtClean="0">
                <a:solidFill>
                  <a:srgbClr val="FFFF00"/>
                </a:solidFill>
              </a:rPr>
              <a:t> живут в сооруженных муравейниках или же гнездах, которые связаны с грунтом, а также их можно встретить под камнями или в древесине.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дмин\Desktop\image-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Чем питаются муравьи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Админ\Desktop\муравьи слайды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3571876"/>
            <a:ext cx="4357718" cy="314327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Админ\Desktop\муравьи слайды\fau_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357718" cy="3143272"/>
          </a:xfrm>
          <a:prstGeom prst="rect">
            <a:avLst/>
          </a:prstGeom>
          <a:noFill/>
        </p:spPr>
      </p:pic>
      <p:pic>
        <p:nvPicPr>
          <p:cNvPr id="4101" name="Picture 5" descr="C:\Users\Админ\Desktop\муравьи слайды\Все-о-муравьях_-Бурые-луг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2984"/>
            <a:ext cx="435771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0562" y="1142985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Жучки и прочие мелкие насекомые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542926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Нектар и сок растений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8578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Мякоть плодов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102" name="Picture 6" descr="C:\Users\Админ\Desktop\муравьи слайды\1444731652_muravi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142984"/>
            <a:ext cx="4357718" cy="24288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71802" y="121442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Грибы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Представлен ли вид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в Зоологическом музее?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sz="3600" dirty="0" smtClean="0"/>
              <a:t>В Зоологическом музее нашего города данный вид представлен </a:t>
            </a:r>
            <a:endParaRPr lang="ru-RU" sz="3600" dirty="0"/>
          </a:p>
        </p:txBody>
      </p:sp>
      <p:pic>
        <p:nvPicPr>
          <p:cNvPr id="7" name="Picture 2" descr="C:\Users\Админ\Desktop\муравьи слайды\depositphotos_103201780-stock-photo-cute-ant-funny-cartoon-charac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775368"/>
            <a:ext cx="360040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65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муравьи слайды\image-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Литературный материал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286412" cy="292895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 — лесные санитары;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прозвали люди их недаром!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лес красив был и здоров,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личинок вредных и жуков,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 на страже день и ночь: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Гонят разных короедов прочь!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ты им, друг мой, не мешай!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Муравейники не разоряй!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санитары так нужны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лесов твоей родной страны!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дмин\Desktop\муравьи слайды\i0D9P6U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09368"/>
            <a:ext cx="3143272" cy="5434342"/>
          </a:xfrm>
          <a:prstGeom prst="rect">
            <a:avLst/>
          </a:prstGeom>
          <a:noFill/>
        </p:spPr>
      </p:pic>
      <p:pic>
        <p:nvPicPr>
          <p:cNvPr id="5123" name="Picture 3" descr="C:\Users\Админ\Desktop\муравьи слайды\main_54548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528641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170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252519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44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43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204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Lato</vt:lpstr>
      <vt:lpstr>Lucida Sans</vt:lpstr>
      <vt:lpstr>Times New Roman</vt:lpstr>
      <vt:lpstr>Wingdings</vt:lpstr>
      <vt:lpstr>Wingdings 2</vt:lpstr>
      <vt:lpstr>Wingdings 3</vt:lpstr>
      <vt:lpstr>Апекс</vt:lpstr>
      <vt:lpstr>       МАСТЕР-КЛАСС «Насекомые ленинградской области. муравьи» (средняя группа)</vt:lpstr>
      <vt:lpstr>Внешние особенности насекомого</vt:lpstr>
      <vt:lpstr>Место обитания муравьев</vt:lpstr>
      <vt:lpstr>Чем питаются муравьи</vt:lpstr>
      <vt:lpstr>Представлен ли вид  в Зоологическом музее?</vt:lpstr>
      <vt:lpstr>Литературный материал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ДЕТСКОЕ ХУДОЖЕСТВЕННОЕ ТВОЧЕСТВО. ЛЕПКА МУРАВЬЯ  С ДЕТЬМИ СРЕДНЕЙ ГРУППЫ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Ребятам о муравьях</dc:title>
  <dc:creator>Админ</dc:creator>
  <cp:lastModifiedBy>Оля</cp:lastModifiedBy>
  <cp:revision>20</cp:revision>
  <dcterms:created xsi:type="dcterms:W3CDTF">2019-08-08T22:02:57Z</dcterms:created>
  <dcterms:modified xsi:type="dcterms:W3CDTF">2022-04-19T18:05:43Z</dcterms:modified>
</cp:coreProperties>
</file>