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100" d="100"/>
          <a:sy n="100" d="100"/>
        </p:scale>
        <p:origin x="6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Презентация на тему «Музей под водой. Ознакомление дошкольников с горными породами, украшающими станции петербургского метрополитена»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214818"/>
            <a:ext cx="3271838" cy="225744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Выполнила воспитатель Академии ледовых видов спорта «Динамо Санкт-Петербург» Егорова К.В.</a:t>
            </a:r>
          </a:p>
        </p:txBody>
      </p:sp>
      <p:sp>
        <p:nvSpPr>
          <p:cNvPr id="1026" name="AutoShape 2" descr="Про божью коровку для 1 класс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Про божью коровку для 1 класс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 descr="метро Автово, 1955, одна из ярких и старейших станций СПб.">
            <a:extLst>
              <a:ext uri="{FF2B5EF4-FFF2-40B4-BE49-F238E27FC236}">
                <a16:creationId xmlns:a16="http://schemas.microsoft.com/office/drawing/2014/main" id="{9D6E8DB7-7534-EFF7-C6DC-DD5189285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47" y="2695575"/>
            <a:ext cx="3980823" cy="398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52E0EB-F2A4-B1F5-93F5-6AE1ECA5461A}"/>
              </a:ext>
            </a:extLst>
          </p:cNvPr>
          <p:cNvSpPr txBox="1"/>
          <p:nvPr/>
        </p:nvSpPr>
        <p:spPr>
          <a:xfrm>
            <a:off x="503548" y="956298"/>
            <a:ext cx="8136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Петербургские станции не зря называют подземными дворцами: их украшают около 65 видов натуральных материалов. Всего вес использованных в отделке метро горных пород в 13 раз больше веса Гром-камня, на котором возвышается Медный всадник. Среди материалов, украшающих подземку: гранит, мрамор, лабрадорит, известняк, травертин, габбро-диабаз, габбро-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норит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множество других.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EB3C3C56-5398-F938-170E-7CCD1CD0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377211"/>
          </a:xfrm>
        </p:spPr>
        <p:txBody>
          <a:bodyPr>
            <a:normAutofit fontScale="90000"/>
          </a:bodyPr>
          <a:lstStyle/>
          <a:p>
            <a:r>
              <a:rPr lang="ru-RU" dirty="0"/>
              <a:t>Знакомство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82CF50-4A1B-EF6D-872B-0177EBC7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764" y="2924944"/>
            <a:ext cx="5266472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33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«На красном мраморе стен подземного вестибюля станции «Московские ворота» хорошо видны окаменелые скелеты наутилусов — организмов из рода головоногих моллюсков.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AutoShape 4" descr="https://funart.pro/uploads/posts/2019-11/1574094507_bozhi-korovki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s://funart.pro/uploads/posts/2019-11/1574094507_bozhi-korovki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funart.pro/uploads/posts/2019-11/1574094507_bozhi-korovki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catherineasquithgallery.com/uploads/posts/2021-02/1612628750_19-p-fon-zelenii-s-bozhei-korovkoi-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2" name="AutoShape 12" descr="https://www.photoforum.ru/f/photo/000/647/647202_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4" name="AutoShape 14" descr="https://img5.goodfon.ru/original/1440x900/0/92/bozhia-korovka-romashka-makro-krylia-vzl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6" name="AutoShape 16" descr="https://telegra.ph/file/66d7ebf84ef8b5962ebf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Магазины Метро Московские Ворота.">
            <a:extLst>
              <a:ext uri="{FF2B5EF4-FFF2-40B4-BE49-F238E27FC236}">
                <a16:creationId xmlns:a16="http://schemas.microsoft.com/office/drawing/2014/main" id="{63424269-B68A-A937-A8DE-5D5ECD416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544616" cy="405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80343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станции «Василеостровская» - осколки коралла в толще </a:t>
            </a:r>
            <a:r>
              <a:rPr lang="ru-RU" sz="2400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коелгинского</a:t>
            </a:r>
            <a:r>
              <a:rPr lang="ru-RU" sz="2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мрамора, привезённого с Урала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29371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3074" name="Picture 2" descr="Станция метро Василеостровская, Третья линия в Санкт-Петербурге - 2ГИС.">
            <a:extLst>
              <a:ext uri="{FF2B5EF4-FFF2-40B4-BE49-F238E27FC236}">
                <a16:creationId xmlns:a16="http://schemas.microsoft.com/office/drawing/2014/main" id="{936FBCBA-FE6A-E5A6-487F-685FD0107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05000"/>
            <a:ext cx="4620344" cy="462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endParaRPr lang="ru-RU" dirty="0"/>
          </a:p>
        </p:txBody>
      </p:sp>
      <p:sp>
        <p:nvSpPr>
          <p:cNvPr id="17410" name="AutoShape 2" descr="https://img5.goodfon.ru/original/1440x900/0/92/bozhia-korovka-romashka-makro-krylia-vzl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054B9-2F9C-862E-6C24-8E5D7737E798}"/>
              </a:ext>
            </a:extLst>
          </p:cNvPr>
          <p:cNvSpPr txBox="1"/>
          <p:nvPr/>
        </p:nvSpPr>
        <p:spPr>
          <a:xfrm>
            <a:off x="302840" y="548680"/>
            <a:ext cx="84456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украшении станций не обошлось и без даров Карелии: карельским гранитом «Кашина Гора» облицованы станции «Пионерская», «Ленинский проспект», «Чкаловская», «Комендантский проспект», «Международная», «Бухарестская», «Звенигородская».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Из истории станции &amp;quot;Пионерская&amp;quot; .">
            <a:extLst>
              <a:ext uri="{FF2B5EF4-FFF2-40B4-BE49-F238E27FC236}">
                <a16:creationId xmlns:a16="http://schemas.microsoft.com/office/drawing/2014/main" id="{E42C99C5-69F3-7A29-478B-AB64A8C6E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2" y="2849324"/>
            <a:ext cx="2290079" cy="22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Ленинский Проспект Метро Спб Магазины.">
            <a:extLst>
              <a:ext uri="{FF2B5EF4-FFF2-40B4-BE49-F238E27FC236}">
                <a16:creationId xmlns:a16="http://schemas.microsoft.com/office/drawing/2014/main" id="{9CDB9084-5322-F7E1-BB02-E83509605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873840"/>
            <a:ext cx="2839037" cy="220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Собянин сообщил об открытии вестибюля станции метро Международная. ">
            <a:extLst>
              <a:ext uri="{FF2B5EF4-FFF2-40B4-BE49-F238E27FC236}">
                <a16:creationId xmlns:a16="http://schemas.microsoft.com/office/drawing/2014/main" id="{8CF6EB91-3808-3A69-0E5F-C514002BE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73840"/>
            <a:ext cx="2898834" cy="220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75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отделке станции Комендантский проспект преобладают искусственные материалы: впервые в истории Петербургского метро были использованы разноцветные металлокерамические плиты. Зато пол станции – настоящая коллекция разноцветного гранита. Он выстлан светло-жёлтым гранитом, обрамлённым по краям зала полоской яркого красного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приладожского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гранита Кузнечное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AutoShape 2" descr="https://www.photoforum.ru/f/photo/000/836/836936_4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 Стенгазета «Каменное убранство подземных дворцов Петербурга»">
            <a:extLst>
              <a:ext uri="{FF2B5EF4-FFF2-40B4-BE49-F238E27FC236}">
                <a16:creationId xmlns:a16="http://schemas.microsoft.com/office/drawing/2014/main" id="{0CDF8A6B-CCDE-342B-5DD9-BC3B3A730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97784"/>
            <a:ext cx="3877022" cy="279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7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Приморская выделяется своей простой, но нарядной отделкой, в которой впервые использован серый с белыми и зеленоватыми полосами мрамор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Рускеальского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месторождения северного Приладожья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AutoShape 2" descr="https://pbs.twimg.com/media/BmkdbcuIQAAPTjy.jpg:lar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pbs.twimg.com/media/BmkdbcuIQAAPTjy.jpg:lar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Божья коровка картинки, стоковые фото Божья коровка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Божья коровка картинки, стоковые фото Божья коровка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Божья коровка картинки, стоковые фото Божья коровка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 Стенгазета «Каменное убранство подземных дворцов Петербурга»">
            <a:extLst>
              <a:ext uri="{FF2B5EF4-FFF2-40B4-BE49-F238E27FC236}">
                <a16:creationId xmlns:a16="http://schemas.microsoft.com/office/drawing/2014/main" id="{FEA11581-9768-7963-E59A-D476F7BA1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04" y="2204864"/>
            <a:ext cx="4685392" cy="310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7170" name="Picture 2" descr="Санкт-Петербургский метрополитен.">
            <a:extLst>
              <a:ext uri="{FF2B5EF4-FFF2-40B4-BE49-F238E27FC236}">
                <a16:creationId xmlns:a16="http://schemas.microsoft.com/office/drawing/2014/main" id="{BF577204-E3BB-13CF-E22E-B5E18D2D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740" y="1272611"/>
            <a:ext cx="5297539" cy="45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251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на тему «Музей под водой. Ознакомление дошкольников с горными породами, украшающими станции петербургского метрополитена»</vt:lpstr>
      <vt:lpstr>Знакомство</vt:lpstr>
      <vt:lpstr>«На красном мраморе стен подземного вестибюля станции «Московские ворота» хорошо видны окаменелые скелеты наутилусов — организмов из рода головоногих моллюсков.</vt:lpstr>
      <vt:lpstr>На станции «Василеостровская» - осколки коралла в толще коелгинского мрамора, привезённого с Урала</vt:lpstr>
      <vt:lpstr> </vt:lpstr>
      <vt:lpstr>В отделке станции Комендантский проспект преобладают искусственные материалы: впервые в истории Петербургского метро были использованы разноцветные металлокерамические плиты. Зато пол станции – настоящая коллекция разноцветного гранита. Он выстлан светло-жёлтым гранитом, обрамлённым по краям зала полоской яркого красного приладожского гранита Кузнечное</vt:lpstr>
      <vt:lpstr>Станция Приморская выделяется своей простой, но нарядной отделкой, в которой впервые использован серый с белыми и зеленоватыми полосами мрамор Рускеальского месторождения северного Приладожья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«Ознакомление дошкольников с насекомыми Ленинградской области»</dc:title>
  <dc:creator>1</dc:creator>
  <cp:lastModifiedBy>фунтик</cp:lastModifiedBy>
  <cp:revision>12</cp:revision>
  <dcterms:created xsi:type="dcterms:W3CDTF">2022-04-24T17:13:42Z</dcterms:created>
  <dcterms:modified xsi:type="dcterms:W3CDTF">2022-12-05T19:02:33Z</dcterms:modified>
</cp:coreProperties>
</file>