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51DACC7-BBFE-4BFD-87B7-8D9D55786F7A}">
          <p14:sldIdLst>
            <p14:sldId id="256"/>
            <p14:sldId id="258"/>
            <p14:sldId id="259"/>
            <p14:sldId id="260"/>
            <p14:sldId id="261"/>
            <p14:sldId id="262"/>
            <p14:sldId id="267"/>
            <p14:sldId id="263"/>
            <p14:sldId id="264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Раздел без заголовка" id="{75945D7A-80E6-450E-9126-A18DA1D402E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0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0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10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87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8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44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349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11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53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7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10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8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98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2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1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4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1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B88836-5D5B-469E-AEFE-C114A52EB4E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578FAB-92AF-4AC9-B81E-B81F0CF8E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5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4624" y="1487054"/>
            <a:ext cx="7162031" cy="192731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sz="2000" i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«Ознакомление дошкольников 5-6 лет с ягодами (дикоросами) Ленинградской области».</a:t>
            </a:r>
            <a: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Калина обыкновенная</a:t>
            </a: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i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Viburnum</a:t>
            </a:r>
            <a:r>
              <a:rPr lang="ru-RU" sz="1600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i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opulus</a:t>
            </a:r>
            <a:r>
              <a:rPr lang="ru-RU" sz="16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Калина </a:t>
            </a:r>
            <a:r>
              <a:rPr lang="ru-RU" sz="1600" b="1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5999" y="3537528"/>
            <a:ext cx="3306619" cy="1847271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Подготовили: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</a:t>
            </a: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старшей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№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ГБДОУ № 44 Василеостровского р-на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Рогачёва Ольга Сергеевна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Бунина Наталия Борисовна</a:t>
            </a:r>
          </a:p>
          <a:p>
            <a:pPr algn="r"/>
            <a:endParaRPr lang="ru-RU" dirty="0"/>
          </a:p>
        </p:txBody>
      </p:sp>
      <p:pic>
        <p:nvPicPr>
          <p:cNvPr id="5" name="Рисунок 4" descr="C:\Users\Елена\Desktop\фото для рис\Калина\reg-11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19" y="3537528"/>
            <a:ext cx="3454399" cy="193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89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«Убери лишние ягоды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8982" y="2731533"/>
            <a:ext cx="409170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картине нарисован куст калины, на котором прикреплены различные ягоды, включая и кисти калины. Ребятам по очереди предлагается убрать ягоды, которые не растут на калиновом кусте.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56770" y="2420937"/>
            <a:ext cx="3588330" cy="360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815" y="2530764"/>
            <a:ext cx="2911148" cy="348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404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лепке в технике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тестопластики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«Калина красная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(Коллективная работа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Расширить и закрепить знания детей о калине.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Научить детей изображать кисть калины с помощью теста.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Повторить приёмы работы с тестом (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отщипывание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отрывание,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приплющивание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катание шарика и колбаски).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рук, внимание и  усидчивость детей.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бережное отношение к природе;  умение работать в коллективе.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1723" y="2590881"/>
            <a:ext cx="4298053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1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 небольших кусочков  теста раскатываем тонкие колбаски (2-3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накладываем их на подготовленный  картон по контуру веточки, слегка прижимая. Лишнюю длину убираем стекой.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358" y="2963863"/>
            <a:ext cx="4418591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563" y="3757684"/>
            <a:ext cx="4597398" cy="3100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179" y="2660074"/>
            <a:ext cx="3916218" cy="281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3735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Раскатываем  тонкую колбаску из теста и отрезаем стекой  3-5  небольших кусочков приблизительно одинаковой длины.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410691"/>
            <a:ext cx="3997034" cy="361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791200" y="2560320"/>
            <a:ext cx="5108448" cy="331012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Подготовленные колбаски  накладываем на край веточки, обозначенный точкой, в форме раздвинутых пальчиков.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126" y="3398982"/>
            <a:ext cx="2854037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055" y="3463636"/>
            <a:ext cx="2927927" cy="230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5128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12375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Из небольших кусочков теста катаем шарики (ягоды).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1637" y="2560511"/>
            <a:ext cx="4152881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71127" y="2560320"/>
            <a:ext cx="5680363" cy="331012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Подготовленные шарики-ягоды крепим на картон под "пальчиками", создавая образ кисти калины.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1" y="3195781"/>
            <a:ext cx="4147127" cy="288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2860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Раскатываем из теста небольшую толстую колбаску, которую делим стекой на три равные части.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9891" y="2752436"/>
            <a:ext cx="2900218" cy="272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10182" y="2459736"/>
            <a:ext cx="6786416" cy="331012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 каждой части катаем шарик, из которого затем создаём форму капли приёмом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прищипывания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82" y="3229804"/>
            <a:ext cx="4590472" cy="271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928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448" y="757382"/>
            <a:ext cx="9601196" cy="142701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Три "капли" накладываем на картон к короткой веточке, соединяя между собой широкой частью, и приплющиваем. Таким образом получаем трёхлопастной лист </a:t>
            </a:r>
            <a:r>
              <a:rPr lang="ru-RU" sz="2000" dirty="0"/>
              <a:t>калины.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3345" y="2560320"/>
            <a:ext cx="2530763" cy="295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07092" cy="331012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Стекой наносим на листе рисунок прожилок.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08" y="2632364"/>
            <a:ext cx="2909455" cy="276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044" y="3301831"/>
            <a:ext cx="2590846" cy="182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091" y="3371273"/>
            <a:ext cx="2221968" cy="175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53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Вылепленную веточку калины оставляем сохнуть на сутки.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6211" y="2560511"/>
            <a:ext cx="3705547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0473" y="2560320"/>
            <a:ext cx="6696363" cy="331012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Просохшую заготовку веточки калины с помощью кисти  раскрашиваем гуашью: коричневой - веточку; зелёной - лист; красной - ягоды.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73" y="3168072"/>
            <a:ext cx="2927929" cy="279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5" y="3168073"/>
            <a:ext cx="2290618" cy="279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83" y="3232727"/>
            <a:ext cx="1948872" cy="263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77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После высыхания краски края картона вокруг веточки обрезаем, оставляя широкие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380" y="2560320"/>
            <a:ext cx="4493275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56691" y="2560319"/>
            <a:ext cx="6424109" cy="341560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Готовые веточки наклеиваем на основу для коллективной работы "Калина красная".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39361" y="2951180"/>
            <a:ext cx="2812311" cy="323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821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62545" y="1274619"/>
            <a:ext cx="5292437" cy="45356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Красна ягода одна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Говорит: «Срывай меня!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 долгую висела,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пришла зима — поспела.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 вам полечу,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чай попасть скорей хочу!»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клубника, не малина…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же я зовусь?</a:t>
            </a:r>
            <a:br>
              <a:rPr lang="ru-RU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47474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(Калина)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54" y="1168689"/>
            <a:ext cx="5231917" cy="474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92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6073" y="2136339"/>
            <a:ext cx="40824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Калина — ветвистый кустарник или небольшое деревце. Растёт по берегам ручьев, речек и озер, где ей всегда хватает влаги. Недаром есть такая поговорка: «Под горой — малина, над водой — калина».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калины неровные, темно-зеленые с зубчиками по краям.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Собранные в кисть ягоды - ярко-красные, округлые, словно бусинки, с одной плоской косточкой.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173217"/>
            <a:ext cx="2974587" cy="348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122" y="2917835"/>
            <a:ext cx="3449862" cy="328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97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1345" y="2828836"/>
            <a:ext cx="47290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вкус ягоды калины кисло-сладкие с легкой горчинкой. Но после заморозка, когда «яркости калине добавляет иней», они становятся слаще, вкуснее и ароматнее.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калины снимают после первых заморозков.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54" y="674253"/>
            <a:ext cx="4692074" cy="219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182" y="3491345"/>
            <a:ext cx="4978400" cy="256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46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2413338"/>
            <a:ext cx="50707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Калину издавна почитают, как целебное растение, которое помогает в лечении многих недугов. Самыми полезными являются красные ягоды калины, в которых  много полезных для организма человека витаминов. Полезными свойствами обладают так же листья, цветы, кора и корни кустарника.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ягод калины хозяйки готовят варенье, мармелад, пастилу, морс, кисель. В старину на Руси пекли пироги — калинники.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963" y="840511"/>
            <a:ext cx="5403273" cy="3673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433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766" y="741986"/>
            <a:ext cx="9280234" cy="1576341"/>
          </a:xfrm>
        </p:spPr>
        <p:txBody>
          <a:bodyPr/>
          <a:lstStyle/>
          <a:p>
            <a:r>
              <a:rPr lang="ru-RU" dirty="0"/>
              <a:t>Задания о калине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2110" y="1339274"/>
            <a:ext cx="54956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«Подумай и ответь»: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Ягода-калина растёт в траве или на кусте?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2.	Какого цвета спелые ягоды калины: жёлтые, красные, чёрные?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3.	Ягода-калина съедобная или нет?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4.	На веточке ягоды калины растут по одной или собраны в кисть?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5.	Ягода-калина на вкус сладкая или горькая?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6.	Собирают ягоду-калину зимой или летом?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правильный ответ ребёнок получает «ягоду-калину» (красный кружок). Выигрывает тот, кто больше соберёт кружков.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37744" y="1582341"/>
            <a:ext cx="45258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«Повтори, не ошибись» (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калине):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 окна калина.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 калины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Нина и Мила.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платок. У Милы - венок.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 у Нины -цветок.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 арки — калина, У калины — Антонина.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Звала по малину Марина Галину,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Галина Марину звала по калину.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6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19" y="831273"/>
            <a:ext cx="8303490" cy="526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62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«Варенье калиновое, варенье малиновое»: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5454" y="2551837"/>
            <a:ext cx="97905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двух листах бумаги нарисованы контуры банки для варенья из малины и калины. В корзинке вырезанные из цветного картона и  перемешанные ягоды малины и калины. Двум участникам предлагается разложить ягоды по банкам.  Выигрывает тот, кто первый правильно наполнит банку ягодами.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2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343" y="1189180"/>
            <a:ext cx="5158509" cy="431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1561" y="1131745"/>
            <a:ext cx="5075384" cy="434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443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</TotalTime>
  <Words>590</Words>
  <Application>Microsoft Office PowerPoint</Application>
  <PresentationFormat>Широкоэкранный</PresentationFormat>
  <Paragraphs>69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Garamond</vt:lpstr>
      <vt:lpstr>Helvetica</vt:lpstr>
      <vt:lpstr>Times New Roman</vt:lpstr>
      <vt:lpstr>Натуральные материалы</vt:lpstr>
      <vt:lpstr>  Мастер-класс «Ознакомление дошкольников 5-6 лет с ягодами (дикоросами) Ленинградской области». Калина обыкновенная Viburnum opulus Калина красная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о калине</vt:lpstr>
      <vt:lpstr>Презентация PowerPoint</vt:lpstr>
      <vt:lpstr>Игра «Варенье калиновое, варенье малиновое»:</vt:lpstr>
      <vt:lpstr>Презентация PowerPoint</vt:lpstr>
      <vt:lpstr>Игра «Убери лишние ягоды»</vt:lpstr>
      <vt:lpstr>Мастер-класс по лепке в технике тестопластики «Калина красная».  (Коллективная работа)</vt:lpstr>
      <vt:lpstr>Ход работы: 1. Из небольших кусочков  теста раскатываем тонкие колбаски (2-3 шт) и накладываем их на подготовленный  картон по контуру веточки, слегка прижимая. Лишнюю длину убираем стекой. </vt:lpstr>
      <vt:lpstr>2. Раскатываем  тонкую колбаску из теста и отрезаем стекой  3-5  небольших кусочков приблизительно одинаковой длины.</vt:lpstr>
      <vt:lpstr>4. Из небольших кусочков теста катаем шарики (ягоды).</vt:lpstr>
      <vt:lpstr>6. Раскатываем из теста небольшую толстую колбаску, которую делим стекой на три равные части.</vt:lpstr>
      <vt:lpstr>8. Три "капли" накладываем на картон к короткой веточке, соединяя между собой широкой частью, и приплющиваем. Таким образом получаем трёхлопастной лист калины.</vt:lpstr>
      <vt:lpstr>10. Вылепленную веточку калины оставляем сохнуть на сутки.</vt:lpstr>
      <vt:lpstr>12. После высыхания краски края картона вокруг веточки обрезаем, оставляя широкие поля</vt:lpstr>
    </vt:vector>
  </TitlesOfParts>
  <Company>gypnor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«Ознакомление дошкольников 5-6 лет с ягодами (дикоросами) Ленинградской области». Калина обыкновенная Viburnum opulus Калина красная</dc:title>
  <dc:creator>Оля</dc:creator>
  <cp:lastModifiedBy>Оля</cp:lastModifiedBy>
  <cp:revision>11</cp:revision>
  <dcterms:created xsi:type="dcterms:W3CDTF">2022-10-08T13:08:45Z</dcterms:created>
  <dcterms:modified xsi:type="dcterms:W3CDTF">2022-10-08T15:06:37Z</dcterms:modified>
</cp:coreProperties>
</file>