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5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 организовать измерение глубины снежного покрова на территории детского сада презентация</a:t>
            </a:r>
          </a:p>
          <a:p>
            <a:r>
              <a:rPr lang="ru-RU" dirty="0" smtClean="0"/>
              <a:t>1. Тема, указание возрастной специфики и вида группы.</a:t>
            </a:r>
            <a:endParaRPr lang="ru-RU" dirty="0"/>
          </a:p>
        </p:txBody>
      </p:sp>
      <p:pic>
        <p:nvPicPr>
          <p:cNvPr id="6" name="Рисунок 5" descr="1612810564_156-p-krasivii-novogodnii-fon-goluboi-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0032" y="404664"/>
            <a:ext cx="39604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ГБДОУ детский сад № 32 комбинированного вида Василеостровского района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endParaRPr lang="ru-RU" sz="2400" dirty="0" smtClean="0"/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 Как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организовать измерение глубины снежного покрова на территории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детского сада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(Ознакомление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дошкольников с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Баринова М.А.</a:t>
            </a:r>
          </a:p>
          <a:p>
            <a:endParaRPr lang="ru-RU" sz="2800" dirty="0"/>
          </a:p>
        </p:txBody>
      </p:sp>
      <p:pic>
        <p:nvPicPr>
          <p:cNvPr id="8" name="Рисунок 7" descr="SiCKtB8N8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960440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Снегомер — метеорологический инструмент для измерения плотности и высоты снежного покрова. Снегомер состоит из палки, на которой есть шкала — деления в виде цифр для старших групп и цветные полоски для младших групп.</a:t>
            </a:r>
          </a:p>
          <a:p>
            <a:pPr algn="just"/>
            <a:r>
              <a:rPr lang="ru-RU" dirty="0" smtClean="0"/>
              <a:t>           Дошкольный возраст- период  расцвета детской познавательной активности. Дошкольник не только активно исследует непосредственно-окружающую его среду, но и  начинает думать о том, что не находится у него перед глазами. Он стремиться, познавая мир,  упорядочить и  объяснить для себя новые знания о окружающем мире, установить в нем связи и закономерности. Одной из главных  форм  работы с детьми от 4-х лет  по экологическому образованию является проектная деятельность, которая способна сделать более привлекательным и интересным для детей процесс изучения многих тем, в том числе и  погодных изменений природы.</a:t>
            </a:r>
            <a:endParaRPr lang="ru-RU" dirty="0"/>
          </a:p>
        </p:txBody>
      </p:sp>
      <p:pic>
        <p:nvPicPr>
          <p:cNvPr id="6" name="Рисунок 5" descr="YbMvSDo3I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429000"/>
            <a:ext cx="6552728" cy="30037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188640"/>
            <a:ext cx="28803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Измерения проводят следующим образом. На ровном участке снегомер погружается строго вертикально в снег до соприкосновения с подстилающей поверхностью. Если попадаются снежные корки, лёгким подкручиванием цилиндра их прорезают. Когда палка достигнет почвы, записывают высоту снежного покрова по линейке снегомера и фиксируют в дневнике наблюдений. Если сделать срез наста, то можно </a:t>
            </a:r>
            <a:r>
              <a:rPr lang="ru-RU" dirty="0" err="1" smtClean="0"/>
              <a:t>порассуждать</a:t>
            </a:r>
            <a:r>
              <a:rPr lang="ru-RU" dirty="0" smtClean="0"/>
              <a:t>, почему толстые белые полоски чередуются с черными? Что они означают?</a:t>
            </a:r>
            <a:endParaRPr lang="ru-RU" dirty="0"/>
          </a:p>
        </p:txBody>
      </p:sp>
      <p:pic>
        <p:nvPicPr>
          <p:cNvPr id="6" name="Рисунок 5" descr="gvOqdqoH_CQ-666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76672"/>
            <a:ext cx="2950269" cy="5471388"/>
          </a:xfrm>
          <a:prstGeom prst="rect">
            <a:avLst/>
          </a:prstGeom>
        </p:spPr>
      </p:pic>
      <p:pic>
        <p:nvPicPr>
          <p:cNvPr id="9" name="Рисунок 8" descr="depth-of-snow-measurement-snow-w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259228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932040" y="404664"/>
            <a:ext cx="38701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творческие задания можно дать по итогам наблюдения детям?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Используемые формы, приемы и методы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с дошкольниками: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развивающей среды,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наблюдения, экскурсии,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деятельность, проблемные и поисковые ситуации, моделирование объектов природы, беседы, проблемные обсуждения, чтение художественной литературы,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картин, слайдов,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игры, подвижные игры, сбор фотоматериалов, выставки, оформление альбомов,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предметов, инструментов, материалов необходимых для исследовательской деятельности, изобразительная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1795_WP_20180112_13_11_59_Pr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423536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Итоги наблюдения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Ежедневные наблюдения за погодой. Свои наблюдения дети заносят в календарь наблюдений с помощью условных обозначений. В конце месяца, сезона кружковцы анализируют свои наблюдения, делают выводы: какая погода была, как она менялась, подсчитывают: сколько дней было пасмурных, ясных, дождливых и т.д. Наблюдения фиксируем в Дневнике юного метеоролога.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начале каждого месяца дети знакомятся с народным календарем: народным названием месяца, народными приметами, проверяют достоверность примет. Для более легкого запоминания народные приметы пробуют рифмовать. Приметы в стихотворной форме легче воспринимаются и чаще используются детьми в речи. Рифмовки бывают самые разные: «Кошка нос прикрывает – мороз ожидает», «Звезды ночью сверкают – о морозе предупреждают», и др. Эффективным приемом, способствующим проявлению творческих способностей детей, является отражение впечатлений от воспринятого в изобразительной деятельности.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75856" y="260648"/>
            <a:ext cx="55983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экспериментальной деятельности строится в тесном сотрудничестве с родителями.  Для родителей организуются дни открытых дверей: «Добро пожаловать на метеостанцию».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консультациях советуем родителям, что прогулку в природу целесообразно связывать с чтением книг, стихов, рисованием, чтобы дети потрогали, понюхали, постучали, совершили какие-то манипуляции: слепить снеговика, нарисовать на мокром песке узоры, поймать солнечного зайчика, запустить воздушного змея и т.д. Важно создать эмоциональный контакт ребенка с природой: пусть самостоятельно побродит, отыщет что-то необычное, тихо посидит на пригорке, послушает журчание ручья, просто поглядит вокруг.</a:t>
            </a:r>
          </a:p>
        </p:txBody>
      </p:sp>
      <p:pic>
        <p:nvPicPr>
          <p:cNvPr id="6" name="Рисунок 5" descr="24O_lQAVu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2859782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3894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Баранникова Э.,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Тарасевич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П. Создание развивающей среды на участке детского сада \\ Ребенок в детском саду. -2002.-№3.-с.76.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Букарева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 Географическая площадка «Здравствуй солнышко».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\\ Дошкольное воспитание . -2011. -№1. –с.74.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 и маленькая тележка чудес. Опыты и эксперименты для детей от 3 до 7 лет / Автор-составитель: Зубкова Н. М. — СПб.: Речь, 2006.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О.В. Ребенок и окружающий мир //Программа и методические рекомендации. М.: Мозаика-Синтез, 2010.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Зюзгина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Л.А. Приобщаем ребенка к природе // Управление ДОУ. 2010.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Иванова А.И. Экологические наблюдения и эксперименты в детском саду. Методическое пособие DOCX. М.: ТЦ Сфера, 2009. - 56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Левина Р. Метеоцентр в детском саду или экология в и творчество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\\ Дошкольное воспитание .-1998г.-№7.-49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Д. Экология в детском саду и начальной школе. Методическое пособие. М.: ТЦ Сфера, 2010.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Марудова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Е.В.Ознакомление дошкольников с окружающим миром. Экспериментирование. СПб.: Детство-пресс, 2010.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Роговая Е.П.,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Хорхордина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Метеоплощадка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детском саду. //Режим доступа //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davaiknam.ru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meteoploshadka-v-detskom-sadu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Рыжова Н.Л. Экологическое образование в детском саду. -М.: Изд. Дом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«Карапуз», 2001.-432с.статьи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проявления погодного явления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зимний сезон первый снег начинает выпадать уже в начале ноября и держится до середины апреля. Несмотря на умеренный климат в городе Санкт-Петербург, от переменчивости воздушных масс полностью зависит погода в зимнее время: мягкая и теплая часто резко сменяется на холодную, с суровыми снегопадами и ветрами.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8VzNsEMx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856895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slide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959" y="0"/>
            <a:ext cx="915592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508104" y="1772816"/>
            <a:ext cx="363589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Примеры зимних явления в неживой природе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Снег – разновидность зимних атмосферных осадков в виде кристалликов или хлопьев.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Снегопад – обильное выпадение снега зимой.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Пурга – сильная низовая метель, которая возникает преимущественно в равнинной безлесной местности.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Вьюга — снежная буря с сильным ветром.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Снежная буря – зимнее явление в неживой природе, когда сильный ветер поднимает облако сухого снега, и ухудшает видимость при низкой температуре.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Буран – метель в степной местности, на открытых местах.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Метель – перенос ветром выпавшего ранее и (или) падающего снега.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612810564_156-p-krasivii-novogodnii-fon-goluboi-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32040" y="40268"/>
            <a:ext cx="399593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 зимних явления в неживой природе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 – разновидность зимних атмосферных осадков в виде кристалликов или хлопьев.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Снегопад – обильное выпадение снега зимой.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Пурга – сильная низовая метель, которая возникает преимущественно в равнинной безлесной местности.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Вьюга — снежная буря с сильным ветром.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Снежная буря – зимнее явление в неживой природе, когда сильный ветер поднимает облако сухого снега, и ухудшает видимость при низкой температуре.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Буран – метель в степной местности, на открытых местах.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Метель – перенос ветром выпавшего ранее и (или) падающего снега.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yea4v2rwDc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608512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31640" y="1484784"/>
            <a:ext cx="745232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 зимних явления в живой природе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Зимняя спячка медведя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 замедления жизненных процессов и метаболизма у гомойотермных животных в периоды малодоступности пищи.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Впадение в спячку ежей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связи с недостаток питания в зимний период ежи впадают в спячку.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Смена окраса зайца с серого на белый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механизм, с помощью которого зайцы приспосабливаются к смене окружающей среды.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Смена окраса белки с рыжего на голубовато-серый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механизм, с помощью которого белки приспосабливаются к смене окружающей среды.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Прилетают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снегири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синицы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оделись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зимнюю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одежду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612810564_156-p-krasivii-novogodnii-fon-goluboi-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139952" y="404664"/>
            <a:ext cx="478802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Представляет ли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снег опасность для человека, животных, растениях?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Вред снега для людей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количество выпавшего снега может нарушить жизнь общества: это и пробки на дорогах, и гололедица и заносы и большое количество аварий из-за них, это и падение огромных сосулек с крыш, влекущих за собою травмы людей и повреждение автомобилей, это ледяные заторы и ледоходы на реках, следствиями которых является наводнение, это сход снежных лавин с гор, которые разрушают все на своем пути и очень опасны для людей. Еще к страшным снежным стихиям можно отнести метели, бураны, пургу и вьюгу, когда заметаются дома и дороги, и иногда высота сугробов достигает высоты 4 метров. Ветер и снег рвут провода, ломают столбы и опоры, прекращается подача электричества, воды и тепла в дома. Во время метели лучше вообще не выходить на улицу, т.к. можно заблудиться и замерзнуть.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QiZQsGDtE3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779912" cy="3717032"/>
          </a:xfrm>
          <a:prstGeom prst="rect">
            <a:avLst/>
          </a:prstGeom>
        </p:spPr>
      </p:pic>
      <p:pic>
        <p:nvPicPr>
          <p:cNvPr id="9" name="Рисунок 8" descr="TABgNgF72S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370790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45" y="0"/>
            <a:ext cx="911645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104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Представляет ли снег опасность для человека, животных, растениях?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Вред снега для живой природы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снег наносит огромный вред и для живой природы: снег, выпавший в большом количестве создает трудности в передвижении и добывания корма для зайцев, лис, волков, оленей. Многие животные не могут перенести лютых холодов и умирают от холода и голода. Под снежным покровом птицам тоже нелегко раздобыть себе пищу. Они вынуждены ютиться под крышами домов и не все доживут до зимы.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Огромные шапки снега обламывают ветви деревьев, нарушая целостность дерева. Лютые морозы разрушают кору, она трескается и дерево вымерзает за зиму. Все эти факторы доказывают отрицательное воздействие снега на людей, животных и растения.</a:t>
            </a:r>
          </a:p>
        </p:txBody>
      </p:sp>
      <p:pic>
        <p:nvPicPr>
          <p:cNvPr id="6" name="Рисунок 5" descr="erVyZowh7F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371950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5d4e6950952b73599c12ef60019661f-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612810564_156-p-krasivii-novogodnii-fon-goluboi-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robgkJTb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5812"/>
            <a:ext cx="6048672" cy="4239291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372200" y="3975"/>
            <a:ext cx="24837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- Какой бывает снег?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(белый, холодный, пушистый, искристый, сверкающий, серебристый, хрустящий, мягкий).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 состоит из снежинок. Снежинки похожи на белые звёздочки. Их можно поймать на рукавичку и рассмотреть, но дышать на них нельзя. А почему? (растают).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040" y="4437112"/>
            <a:ext cx="8389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Поймайте себе на рукавичку. Посмотрите, какая она? (белая, лёгкая, воздушная, ажурная, прозрачная, красивая, резная). Снежинки могут летать, кружиться, падать и таять.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Когда с неба падает много снежинок, как называется это явление? (снегопад)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Как называется явление, когда ветер подхватывает снежинки и несёт их, и кружит? (вьюга).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810564_156-p-krasivii-novogodnii-fon-goluboi-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3d10f212-4c66-4a4c-8a37-0b55c72de99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8352928" cy="6336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1080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 Баринова</cp:lastModifiedBy>
  <cp:revision>26</cp:revision>
  <dcterms:created xsi:type="dcterms:W3CDTF">2022-10-30T16:28:06Z</dcterms:created>
  <dcterms:modified xsi:type="dcterms:W3CDTF">2022-11-02T10:49:50Z</dcterms:modified>
</cp:coreProperties>
</file>