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3406E-2645-4DD9-8628-FABEBE8DA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760618"/>
            <a:ext cx="9068586" cy="2116182"/>
          </a:xfrm>
        </p:spPr>
        <p:txBody>
          <a:bodyPr anchor="ctr">
            <a:noAutofit/>
          </a:bodyPr>
          <a:lstStyle/>
          <a:p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Жаркий час</a:t>
            </a:r>
            <a:br>
              <a:rPr lang="ru-RU" sz="4000" dirty="0">
                <a:solidFill>
                  <a:schemeClr val="tx1"/>
                </a:solidFill>
              </a:rPr>
            </a:br>
            <a:br>
              <a:rPr lang="ru-RU" sz="40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i="1" u="sng" dirty="0">
                <a:solidFill>
                  <a:schemeClr val="tx1"/>
                </a:solidFill>
              </a:rPr>
              <a:t>Воспитатель </a:t>
            </a:r>
            <a:r>
              <a:rPr lang="ru-RU" sz="1400" dirty="0">
                <a:solidFill>
                  <a:schemeClr val="tx1"/>
                </a:solidFill>
              </a:rPr>
              <a:t> Лапина Наталья  Сергеевна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0BB9B336-4B5F-4F47-97F7-9D5C6541B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2098766"/>
            <a:ext cx="9070848" cy="1262742"/>
          </a:xfrm>
        </p:spPr>
        <p:txBody>
          <a:bodyPr anchor="ctr">
            <a:normAutofit fontScale="77500" lnSpcReduction="20000"/>
          </a:bodyPr>
          <a:lstStyle/>
          <a:p>
            <a:r>
              <a:rPr lang="ru-RU" b="1" dirty="0"/>
              <a:t>ГОСУДАРСТВЕННОЕ БЮДЖЕТНОЕ ДОШКОЛЬНОЕ ОБРАЗОВАТЕЛЬНОЕ  УЧРЕЖДЕНИЕ </a:t>
            </a:r>
            <a:endParaRPr lang="ru-RU" dirty="0"/>
          </a:p>
          <a:p>
            <a:r>
              <a:rPr lang="ru-RU" b="1" dirty="0"/>
              <a:t>ДЕТСКИЙ САД №19 КОМБИНИРОВАННОГО ВИДА</a:t>
            </a:r>
            <a:endParaRPr lang="ru-RU" dirty="0"/>
          </a:p>
          <a:p>
            <a:r>
              <a:rPr lang="ru-RU" b="1" dirty="0"/>
              <a:t> ВАСИЛЕОСТРОВСКОГО РАЙОНА  САНКТ-ПЕТЕРБУРГА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 </a:t>
            </a:r>
            <a:endParaRPr lang="ru-RU" dirty="0"/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61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17FDD-DF45-4DB5-985A-76C7800A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3"/>
            <a:ext cx="2432304" cy="2505457"/>
          </a:xfrm>
        </p:spPr>
        <p:txBody>
          <a:bodyPr/>
          <a:lstStyle/>
          <a:p>
            <a:r>
              <a:rPr lang="ru-RU" dirty="0"/>
              <a:t>Пришел жаркий час, снег незаметно подтаивает…</a:t>
            </a:r>
          </a:p>
        </p:txBody>
      </p:sp>
      <p:pic>
        <p:nvPicPr>
          <p:cNvPr id="6" name="Рисунок 5" descr="Изображение выглядит как дерево, внешний, раст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08D0777-CD85-44C0-936C-349435E661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98" b="12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993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F5363-E419-4F94-81B0-F7DB74EC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32624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…</a:t>
            </a:r>
            <a:r>
              <a:rPr lang="ru-RU" sz="2400" dirty="0"/>
              <a:t>и вот в полной тишине, как будто сама собой, шевельнется еловая веточка и закачается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6" name="Рисунок 5" descr="Изображение выглядит как дерево, раст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E430BA3-3C86-4D6A-83AD-ECDF66D4E8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5312" b="-1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97A1B-5B65-422E-AEAD-82B028B4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31057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А как раз под елкой, прикрытый ее широкими ветвями, спит заяц.</a:t>
            </a:r>
            <a:endParaRPr lang="en-US" dirty="0"/>
          </a:p>
        </p:txBody>
      </p:sp>
      <p:pic>
        <p:nvPicPr>
          <p:cNvPr id="6" name="Рисунок 5" descr="Изображение выглядит как представитель отряда зайцеобразных, дерево, снег, млекопитающе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93C3225-BA02-457E-8A15-95B02EFDEF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874" r="-2" b="3872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3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6D20-C0A7-4518-9919-8882EDD6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3"/>
            <a:ext cx="2432304" cy="2662211"/>
          </a:xfrm>
        </p:spPr>
        <p:txBody>
          <a:bodyPr/>
          <a:lstStyle/>
          <a:p>
            <a:r>
              <a:rPr lang="ru-RU" sz="2400" dirty="0"/>
              <a:t>В страхе он встает и прислушивается: веточка же не может сама собой шевельнуться.</a:t>
            </a:r>
          </a:p>
        </p:txBody>
      </p:sp>
      <p:pic>
        <p:nvPicPr>
          <p:cNvPr id="6" name="Рисунок 5" descr="Изображение выглядит как представитель отряда зайцеобразных, млекопитающее, внешний, пристально смотр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65AF3C6-24EA-4A6C-A8E2-FA837529C1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" b="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391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266C7-8046-49B3-A88C-85AE4107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3"/>
            <a:ext cx="2432304" cy="2479331"/>
          </a:xfrm>
        </p:spPr>
        <p:txBody>
          <a:bodyPr/>
          <a:lstStyle/>
          <a:p>
            <a:r>
              <a:rPr lang="ru-RU" sz="2400" dirty="0"/>
              <a:t>Зайцу страшно, а тут на  глазах его другая, третья шевельнулась…</a:t>
            </a:r>
          </a:p>
        </p:txBody>
      </p:sp>
      <p:pic>
        <p:nvPicPr>
          <p:cNvPr id="6" name="Рисунок 5" descr="Изображение выглядит как дерево, снег, внешний, млекопитающе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541012C-55B0-4D31-A95A-3F04270C0E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899" b="14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5114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273A7-F6F3-4FC8-9BC6-5A8BEA06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103376"/>
          </a:xfrm>
        </p:spPr>
        <p:txBody>
          <a:bodyPr/>
          <a:lstStyle/>
          <a:p>
            <a:r>
              <a:rPr lang="ru-RU" sz="2000" dirty="0"/>
              <a:t>…и, освобожденная подпрыгнула.</a:t>
            </a:r>
          </a:p>
        </p:txBody>
      </p:sp>
      <p:pic>
        <p:nvPicPr>
          <p:cNvPr id="6" name="Рисунок 5" descr="Изображение выглядит как дерево, снег, внешний, закры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6B2ADDD-75E7-49E7-9F53-5ECF6E1CC5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962" b="21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074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AD01A-FA48-4737-987F-1FE917D7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Заяц метнулся и побежал…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Рисунок 5" descr="Изображение выглядит как млекопитающее, представитель отряда зайцеобразных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8D64175-2D71-4F14-979B-7818622767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24" r="5924"/>
          <a:stretch>
            <a:fillRect/>
          </a:stretch>
        </p:blipFill>
        <p:spPr>
          <a:xfrm>
            <a:off x="882514" y="728799"/>
            <a:ext cx="7257287" cy="54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6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96994-997C-4868-8B92-148D7A82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20693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400" dirty="0"/>
              <a:t>Опять сел столбиком и слушает: откуда беда, куда бежать?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Рисунок 5" descr="Изображение выглядит как млекопитающее, внешний, представитель отряда зайцеобразных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1D40A43-9EC8-4232-86C7-C882EE5FA4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02" r="12402"/>
          <a:stretch>
            <a:fillRect/>
          </a:stretch>
        </p:blipFill>
        <p:spPr>
          <a:xfrm>
            <a:off x="882493" y="728799"/>
            <a:ext cx="7257328" cy="54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B2C-5BFD-46EA-AE4F-4C0B79D1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2479330"/>
          </a:xfrm>
        </p:spPr>
        <p:txBody>
          <a:bodyPr/>
          <a:lstStyle/>
          <a:p>
            <a:r>
              <a:rPr lang="ru-RU" dirty="0"/>
              <a:t>И только стал на задние лапки, только оглянулся…</a:t>
            </a:r>
          </a:p>
        </p:txBody>
      </p:sp>
      <p:pic>
        <p:nvPicPr>
          <p:cNvPr id="6" name="Рисунок 5" descr="Изображение выглядит как снег, дерево, млекопитающее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24AA60B-A858-4F4B-81E2-88F196053D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86" b="2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700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94EEB-703C-4F4C-85BB-F1717B09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4081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400" dirty="0"/>
              <a:t>как прыгнет вверх перед самым его носом, как выпрямится, как закачается целая береза, как махнет рядом ветка елки!</a:t>
            </a:r>
            <a:endParaRPr lang="en-US" sz="2400" dirty="0"/>
          </a:p>
        </p:txBody>
      </p:sp>
      <p:pic>
        <p:nvPicPr>
          <p:cNvPr id="10" name="Рисунок 9" descr="Изображение выглядит как снег, внешний, закрытый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D6F59C9-06C6-4446-B9FA-1113DBE413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90" r="9943" b="1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4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9026F13-499B-4EC7-B5BA-99A52E90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DBDCC5D-A1A8-4570-ADAF-95777A38F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3" b="5066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D4A3EB8-C534-4357-BED1-BD137862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BF9B4-F4B2-488E-AC94-8DFE4AB7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Жаркий </a:t>
            </a:r>
            <a:r>
              <a:rPr lang="en-US" sz="60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час</a:t>
            </a:r>
            <a:endParaRPr lang="en-US" sz="6000" cap="all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EE445C-7642-4C30-8110-F0A8B29BE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33786" y="4682062"/>
            <a:ext cx="5355264" cy="95097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spc="80" dirty="0">
                <a:solidFill>
                  <a:schemeClr val="tx1"/>
                </a:solidFill>
              </a:rPr>
              <a:t>Михаил Михайлович Пришвин</a:t>
            </a: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3FA13F65-6422-4EBC-B70B-E95950B2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74EC5015-DFE8-4264-BCD5-E4D5A3EEF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E6A8CE91-4412-4504-94E5-903CCFE92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3">
            <a:extLst>
              <a:ext uri="{FF2B5EF4-FFF2-40B4-BE49-F238E27FC236}">
                <a16:creationId xmlns:a16="http://schemas.microsoft.com/office/drawing/2014/main" id="{DC3B8F69-5432-41A9-80AA-ECBDFA57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86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9DA0292-EF4D-4542-9F3B-CAA38F82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50651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2400" dirty="0"/>
              <a:t>И пошло, и пошло: везде прыгают елки, вырываясь из снежного плена, весь лес кругом шевелится, весь лес пошел.</a:t>
            </a:r>
            <a:br>
              <a:rPr lang="ru-RU" sz="2400" dirty="0"/>
            </a:br>
            <a:r>
              <a:rPr lang="ru-RU" sz="2400" dirty="0"/>
              <a:t>И мечется обезумевший  заяц, и всякий зверь и птица улетает из леса.</a:t>
            </a:r>
            <a:endParaRPr lang="en-US" sz="2400" dirty="0"/>
          </a:p>
        </p:txBody>
      </p:sp>
      <p:pic>
        <p:nvPicPr>
          <p:cNvPr id="26" name="Объект 25" descr="Изображение выглядит как растение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90AD059-4B8E-4437-BCB3-FB2D2296A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76" r="-2" b="21999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376AEB-2779-4EA7-8B1B-6E34DA080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9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0ADDA-8640-41F0-A84B-F1E015AA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2394857"/>
            <a:ext cx="6280826" cy="1907176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3238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Объект 4" descr="Изображение выглядит как внешний, природа, пруд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37455C7-9C2A-4746-8057-0B2AF2D71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" r="7500" b="2"/>
          <a:stretch/>
        </p:blipFill>
        <p:spPr>
          <a:xfrm>
            <a:off x="487320" y="476169"/>
            <a:ext cx="8220879" cy="605332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420F48-E9C4-0D66-22B8-CD1D72CB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754" y="476169"/>
            <a:ext cx="2333526" cy="572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FFFF"/>
                </a:solidFill>
              </a:rPr>
              <a:t>В полях тает…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8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8E0F-8245-41BC-8900-1C7EE141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dirty="0"/>
              <a:t>… а в лесу еще снег лежит нетронутый</a:t>
            </a:r>
            <a:endParaRPr lang="en-US" dirty="0"/>
          </a:p>
        </p:txBody>
      </p:sp>
      <p:pic>
        <p:nvPicPr>
          <p:cNvPr id="6" name="Объект 5" descr="Изображение выглядит как снег, дерево, внешний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59CD7B5-9604-44D5-B0DA-914A54157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91" r="230" b="2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6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3C16F-6575-4F6A-96C2-7D93E840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/>
              <a:t>… плотными подушками на земле и на ветках деревьев</a:t>
            </a:r>
          </a:p>
        </p:txBody>
      </p:sp>
      <p:pic>
        <p:nvPicPr>
          <p:cNvPr id="6" name="Объект 5" descr="Изображение выглядит как внешний, дерево, ов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7D67CB7-C686-4C40-A06F-037BEA2EC0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650" r="6906" b="2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7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E8E09-690E-4B68-8529-90209C10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dirty="0"/>
              <a:t>…и  деревья стоят в снежном плену</a:t>
            </a:r>
            <a:endParaRPr lang="en-US" dirty="0"/>
          </a:p>
        </p:txBody>
      </p:sp>
      <p:pic>
        <p:nvPicPr>
          <p:cNvPr id="10" name="Рисунок 9" descr="Изображение выглядит как дерево, внешний, снег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8C1C8EF-3AB2-4D2D-BA49-7AFFA1A1EB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50" r="54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726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845DF-E2E1-4D5D-AA52-09E772B9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566" y="472876"/>
            <a:ext cx="2432304" cy="3628862"/>
          </a:xfrm>
        </p:spPr>
        <p:txBody>
          <a:bodyPr/>
          <a:lstStyle/>
          <a:p>
            <a:r>
              <a:rPr lang="ru-RU" dirty="0"/>
              <a:t>Тонкие стволики пригнулись к земле, примерзли и ждут с часу на час освобожде</a:t>
            </a:r>
            <a:br>
              <a:rPr lang="ru-RU" dirty="0"/>
            </a:br>
            <a:r>
              <a:rPr lang="ru-RU" dirty="0"/>
              <a:t>ния.</a:t>
            </a:r>
          </a:p>
        </p:txBody>
      </p:sp>
      <p:pic>
        <p:nvPicPr>
          <p:cNvPr id="6" name="Рисунок 5" descr="Изображение выглядит как снег, внешний, дерево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0E0E1B6-B5B5-471A-BA1D-32BF52C7D7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03" r="57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076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5974B-E6A5-42CC-ABB4-498E1B29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4795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Наконец приходит этот жаркий час, самый счастливый для неподвижных деревьев и…</a:t>
            </a:r>
            <a:endParaRPr lang="en-US" dirty="0"/>
          </a:p>
        </p:txBody>
      </p:sp>
      <p:pic>
        <p:nvPicPr>
          <p:cNvPr id="6" name="Рисунок 5" descr="Изображение выглядит как снег, внешний, природа, гор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B6D533D-AF57-4DAF-902A-A0FBB8A08B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777" r="4779" b="2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5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67F423-D21C-4F37-A0B7-750026A1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E3C025-1190-490D-A7E8-FBB16A2CA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106E57-42AD-4803-8DA8-AA87F53B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730" y="311577"/>
            <a:ext cx="8531352" cy="63825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A668FB66-7DA2-4943-B38E-6DE102F09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102E1-6A05-4C8D-8DE0-18772491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2"/>
            <a:ext cx="2247091" cy="15004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dirty="0"/>
              <a:t>… и страшный для зверей и птиц.</a:t>
            </a:r>
            <a:endParaRPr lang="en-US" dirty="0"/>
          </a:p>
        </p:txBody>
      </p:sp>
      <p:pic>
        <p:nvPicPr>
          <p:cNvPr id="6" name="Рисунок 5" descr="Изображение выглядит как текст, внешний, ладон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D1C9321-F02C-4E50-99EE-49E3C78CF2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658" r="2" b="26874"/>
          <a:stretch/>
        </p:blipFill>
        <p:spPr>
          <a:xfrm>
            <a:off x="487321" y="476169"/>
            <a:ext cx="820216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22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222</Words>
  <Application>Microsoft Office PowerPoint</Application>
  <PresentationFormat>Широкоэкранный</PresentationFormat>
  <Paragraphs>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Century Gothic</vt:lpstr>
      <vt:lpstr>Garamond</vt:lpstr>
      <vt:lpstr>Савон</vt:lpstr>
      <vt:lpstr> Жаркий час   Воспитатель  Лапина Наталья  Сергеевна</vt:lpstr>
      <vt:lpstr>Жаркий час</vt:lpstr>
      <vt:lpstr>Презентация PowerPoint</vt:lpstr>
      <vt:lpstr>… а в лесу еще снег лежит нетронутый</vt:lpstr>
      <vt:lpstr>… плотными подушками на земле и на ветках деревьев</vt:lpstr>
      <vt:lpstr>…и  деревья стоят в снежном плену</vt:lpstr>
      <vt:lpstr>Тонкие стволики пригнулись к земле, примерзли и ждут с часу на час освобожде ния.</vt:lpstr>
      <vt:lpstr>Наконец приходит этот жаркий час, самый счастливый для неподвижных деревьев и…</vt:lpstr>
      <vt:lpstr>… и страшный для зверей и птиц.</vt:lpstr>
      <vt:lpstr>Пришел жаркий час, снег незаметно подтаивает…</vt:lpstr>
      <vt:lpstr>…и вот в полной тишине, как будто сама собой, шевельнется еловая веточка и закачается.</vt:lpstr>
      <vt:lpstr>А как раз под елкой, прикрытый ее широкими ветвями, спит заяц.</vt:lpstr>
      <vt:lpstr>В страхе он встает и прислушивается: веточка же не может сама собой шевельнуться.</vt:lpstr>
      <vt:lpstr>Зайцу страшно, а тут на  глазах его другая, третья шевельнулась…</vt:lpstr>
      <vt:lpstr>…и, освобожденная подпрыгнула.</vt:lpstr>
      <vt:lpstr>Заяц метнулся и побежал…</vt:lpstr>
      <vt:lpstr>Опять сел столбиком и слушает: откуда беда, куда бежать?</vt:lpstr>
      <vt:lpstr>И только стал на задние лапки, только оглянулся…</vt:lpstr>
      <vt:lpstr>как прыгнет вверх перед самым его носом, как выпрямится, как закачается целая береза, как махнет рядом ветка елки!</vt:lpstr>
      <vt:lpstr>И пошло, и пошло: везде прыгают елки, вырываясь из снежного плена, весь лес кругом шевелится, весь лес пошел. И мечется обезумевший  заяц, и всякий зверь и птица улетает из леса.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Жаркий час   Воспитатель  Лапина Наталья  Сергеевна</dc:title>
  <dc:creator>Наталья Лапина</dc:creator>
  <cp:lastModifiedBy>Наталья Лапина</cp:lastModifiedBy>
  <cp:revision>2</cp:revision>
  <dcterms:created xsi:type="dcterms:W3CDTF">2022-10-16T16:12:19Z</dcterms:created>
  <dcterms:modified xsi:type="dcterms:W3CDTF">2023-01-11T17:24:15Z</dcterms:modified>
</cp:coreProperties>
</file>