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CF4"/>
    <a:srgbClr val="CCFFCC"/>
    <a:srgbClr val="D3F9EC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3CE3A-AFE9-4496-906D-2094DC61121E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AC3AD-C592-4638-A13A-6C8C306DA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7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C3AD-C592-4638-A13A-6C8C306DA3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5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  <a14:imgEffect>
                      <a14:brightnessContrast bright="3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6737" y="2636912"/>
            <a:ext cx="67750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широколиственные леса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4237" y="5877272"/>
            <a:ext cx="349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Подготовила:</a:t>
            </a:r>
          </a:p>
          <a:p>
            <a:pPr algn="r"/>
            <a:r>
              <a:rPr lang="ru-RU" b="1" dirty="0"/>
              <a:t>воспитатель ГБДОУ 20</a:t>
            </a:r>
          </a:p>
          <a:p>
            <a:pPr algn="r"/>
            <a:r>
              <a:rPr lang="ru-RU" b="1" dirty="0"/>
              <a:t>Коваленко Ирина Викторовна </a:t>
            </a:r>
          </a:p>
        </p:txBody>
      </p:sp>
    </p:spTree>
    <p:extLst>
      <p:ext uri="{BB962C8B-B14F-4D97-AF65-F5344CB8AC3E}">
        <p14:creationId xmlns:p14="http://schemas.microsoft.com/office/powerpoint/2010/main" val="112822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02"/>
            <a:ext cx="305983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Окский государственный заповедник </a:t>
            </a:r>
            <a:r>
              <a:rPr lang="ru-RU" dirty="0"/>
              <a:t>организован в 1935 году. Находится на юго-востоке широко известной Мещеры — Мещерской низменности, в Калининской области. Площадь 22 896 гектаров. Охранная зона, протянувшаяся по правобережью притока Оки — реки </a:t>
            </a:r>
            <a:r>
              <a:rPr lang="ru-RU" dirty="0" err="1"/>
              <a:t>Пра</a:t>
            </a:r>
            <a:r>
              <a:rPr lang="ru-RU" dirty="0"/>
              <a:t>, составляет почти 17 тысяч гектаров. К заповеднику относятся также речки </a:t>
            </a:r>
            <a:r>
              <a:rPr lang="ru-RU" dirty="0" err="1"/>
              <a:t>Ламша</a:t>
            </a:r>
            <a:r>
              <a:rPr lang="ru-RU" dirty="0"/>
              <a:t> и Черная, участок широчайшей поймы Оки, изобилующий пойменными озерами. Лесами занято 19 402 гектара. Разнообразие типов леса велико, многие из них типичны для Мещерской низменности. В центре заповедника — обширное Бабье болото.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202"/>
            <a:ext cx="6084168" cy="684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9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0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366623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Российской Федерации состоит из разных природных зон, которые сильно отличаются друг от друга. У каждой природной зоны свой климат, растительный и животный мир. 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зоне смешанных и широколиственных лесов зимы умеренно холодные и снежные, а лето тёплое. Выпадает умеренное количество осадков в виде дождя и снега.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Дальнем Востоке климат зоны смешанных лесов отличается: зимой почти не бывает осадков, а лето тёплое и очень влажное.</a:t>
            </a:r>
          </a:p>
        </p:txBody>
      </p:sp>
    </p:spTree>
    <p:extLst>
      <p:ext uri="{BB962C8B-B14F-4D97-AF65-F5344CB8AC3E}">
        <p14:creationId xmlns:p14="http://schemas.microsoft.com/office/powerpoint/2010/main" val="163606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>
            <a:no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и животный мир зоны смешанных и широколиственных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лесов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зоне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смешанных лесов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произрастают в основном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хвойные и лиственные деревья: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ели, сосны, берёзы, осины, липы, дубы и клёны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Чем южнее расположен лес, тем больше в нём лиственных деревьев.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/>
              <a:t>В </a:t>
            </a:r>
            <a:r>
              <a:rPr lang="ru-RU" sz="1800" b="1" dirty="0"/>
              <a:t>широколиственных лесах</a:t>
            </a:r>
            <a:r>
              <a:rPr lang="ru-RU" sz="1800" dirty="0"/>
              <a:t> преобладают </a:t>
            </a:r>
            <a:r>
              <a:rPr lang="ru-RU" sz="1800" b="1" dirty="0"/>
              <a:t>лиственные</a:t>
            </a:r>
            <a:r>
              <a:rPr lang="ru-RU" sz="1800" dirty="0"/>
              <a:t> деревья: </a:t>
            </a:r>
            <a:r>
              <a:rPr lang="ru-RU" sz="1800" i="1" dirty="0" smtClean="0"/>
              <a:t>дуб </a:t>
            </a:r>
            <a:r>
              <a:rPr lang="ru-RU" sz="1800" i="1" dirty="0"/>
              <a:t>клён, ясень, бук, граб, липа</a:t>
            </a:r>
            <a:r>
              <a:rPr lang="ru-RU" sz="1800" dirty="0"/>
              <a:t>. Много кустарников: </a:t>
            </a:r>
            <a:r>
              <a:rPr lang="ru-RU" sz="1800" i="1" dirty="0"/>
              <a:t>орешник, малина, шиповник, бересклет</a:t>
            </a:r>
            <a:r>
              <a:rPr lang="ru-RU" sz="1800" dirty="0"/>
              <a:t>. Среди травянистых растений часто встречаются </a:t>
            </a:r>
            <a:r>
              <a:rPr lang="ru-RU" sz="1800" i="1" dirty="0"/>
              <a:t>ландыш, ветреница, копытень</a:t>
            </a:r>
            <a:r>
              <a:rPr lang="ru-RU" sz="1800" dirty="0"/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499992" cy="3645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772816"/>
            <a:ext cx="448994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972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77" y="116632"/>
            <a:ext cx="8928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 создаёт благоприятные условия для животных. Деревья защищают их от резких перемен погоды и сильного ветра. Здесь много удобных мест для устройства жилищ: дупла, корни деревьев, густые заросли кустарников и травы.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лесу можно найти разную пищу: листья, плоды, семена растений, грибы, насекомых и других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  Поэтому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 смешанных и широколиственных лесов очень богат и разнообразен.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и таёжные виды: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лось, заяц-беляк, белка, глухарь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и типичные для широколиственного леса животные: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кабан, благородный олень, косуля, зубр, тетерев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лесах часто можно увидеть и степного жителя —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зайца-русака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55953"/>
            <a:ext cx="2843808" cy="3602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32" y="3255953"/>
            <a:ext cx="3096343" cy="3602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55953"/>
            <a:ext cx="3203848" cy="36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94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160"/>
            <a:ext cx="9251504" cy="68951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37665"/>
            <a:ext cx="367240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зоне смешанных и широколиственных лесов обитают  и промысловые пушные звери. Мех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соболя, норки, бобра, ондатры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очень ценится. Из-за массовой охоты многие виды пушных зверей оказались на грани исчезновения и были взяты под охрану.</a:t>
            </a:r>
          </a:p>
          <a:p>
            <a:r>
              <a:rPr lang="ru-RU" sz="1400" b="1" dirty="0"/>
              <a:t> 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19" y="-47512"/>
            <a:ext cx="4091985" cy="32604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92080" y="2636912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Соболь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37" y="3212975"/>
            <a:ext cx="4101867" cy="36450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92080" y="6285529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Ондатра</a:t>
            </a:r>
          </a:p>
        </p:txBody>
      </p:sp>
    </p:spTree>
    <p:extLst>
      <p:ext uri="{BB962C8B-B14F-4D97-AF65-F5344CB8AC3E}">
        <p14:creationId xmlns:p14="http://schemas.microsoft.com/office/powerpoint/2010/main" val="362703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8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116632"/>
            <a:ext cx="83529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человека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активно используют лес для заготовки древесины, сбора ягод, грибов и лекарственных растений, охоты, рыбной ловли, а также для отдыха и оздоровления. Огромные площади широколиственных лесов вырубают под пашни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смешанных и широколиственных лесов сильно заселена благодаря её климату и пригодной для земледелия почве. В настоящее время естественные участки леса сохранились лишь на небольших территориях, а остальную площадь занимают города, посёлки и сельскохозяйственные земли.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8" y="3429000"/>
            <a:ext cx="4539460" cy="3429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64400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6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07504" y="2204864"/>
            <a:ext cx="6534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природы</a:t>
            </a:r>
          </a:p>
          <a:p>
            <a:pPr algn="just"/>
            <a:r>
              <a:rPr lang="ru-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проблемы: вырубка лесов, лесные пожары, бесконтрольная охота и браконьерство — поставили под угрозу исчезновения многие виды растений и животных. Для сохранения и восстановления природы лесной зоны созданы заповедники и национальные парки.</a:t>
            </a:r>
            <a:r>
              <a:rPr lang="ru-RU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3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7" y="20951"/>
            <a:ext cx="36724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Заповедники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Дальнем Востоке крупнейшим считается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Большехехцирский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находящийся под охраной государства. В нем произрастает более 800 видов деревьев, кустарников и травянистых растений. На равнинах растут тополя, ольшаники, ясени и ивы. Достаточно много здесь растет редких видов флоры. Тут обитает много видов животных и птиц.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0"/>
            <a:ext cx="5526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6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44624"/>
            <a:ext cx="4139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«Брянский лес»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 стыке трёх природных зон: таёжной, лесостепной и зоны широколиственных лесов.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его территории занимают смешанные и широколиственные леса. Это единственное место в Европе, где обитают все десять видов европейских дятлов.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 видов животных и растений, встречающихся на территории заповедника, занесены в Красную книгу.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4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3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425</Words>
  <Application>Microsoft Office PowerPoint</Application>
  <PresentationFormat>Экран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Растительный и животный мир зоны смешанных и широколиственных лесов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7</cp:revision>
  <dcterms:created xsi:type="dcterms:W3CDTF">2024-01-09T13:35:02Z</dcterms:created>
  <dcterms:modified xsi:type="dcterms:W3CDTF">2024-01-09T14:39:45Z</dcterms:modified>
</cp:coreProperties>
</file>