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10B36-6B26-4405-AAF8-A21879F1CEF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C8038-B480-4648-AA3D-02EA4F43B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2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C8038-B480-4648-AA3D-02EA4F43B7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5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11" y="-81390"/>
            <a:ext cx="9252520" cy="69393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54658" y="2741974"/>
            <a:ext cx="9767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«Петербург Александра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Сергеевича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Пушкина»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оспитатель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ГБ ДОУ №20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Василеостровского р-на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Коваленко Ирина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18631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29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537644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доме № 11 на набережной Крюкова канала в 1818 году снимал квартиру русский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поэт В.А Жуковский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который приходился Пушкину и учителем, и другом.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того, именно здесь Пушкин впервые прочитал поэму "Руслан и Людмила", после знакомства с которой даже сам Жуковский решил, что "ученику удалось превзойти учителя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1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5445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71516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 времена Пушкина в здании находился Большой Каменный театр. Затем его перестроили под Петербургскую консерваторию. Спектакли Большого Каменного театра очень любил Александр Сергеевич Пушкин, и никогда не пропускал ни одной премьеры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7297" y="5345832"/>
            <a:ext cx="4149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Здание Петербургской консерватории</a:t>
            </a:r>
          </a:p>
        </p:txBody>
      </p:sp>
    </p:spTree>
    <p:extLst>
      <p:ext uri="{BB962C8B-B14F-4D97-AF65-F5344CB8AC3E}">
        <p14:creationId xmlns:p14="http://schemas.microsoft.com/office/powerpoint/2010/main" val="21400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6336704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00192" y="58845"/>
            <a:ext cx="284380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Роковая дуэль между Пушкиным и Дантесом состоялась на современном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Коломяжском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проспекте. В те времена это место на левом берегу Чёрной речки называлась Комендантской дачей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Существует легенда, согласно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которой,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место дуэли было выбрано секундантами дуэлянтов с целью отмены дуэли, ведь к Комендантской даче путь вёл через Каменный остров. А там всегда было людно, и поединку могли помешать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 сожалению, это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помогло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….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11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"/>
            <a:ext cx="9144000" cy="51564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157192"/>
            <a:ext cx="91516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Александр Пушкин снял квартиру в доме княгини Волконской за несколько месяцев до своей гибели. В неё внесли смертельно раненного на дуэли поэта 29 января 1837 года. Тут он простился с женой, Натальей Гончаровой, и детьми, и умер.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Музей-квартира Пушкина входит в музейный комплекс Всероссийского музея А. С. Пушкина.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рабочем кабинете собраны его личные вещи, в квартире воссоздана обстановка тех лет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427984" y="1886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Александр Сергеевич Пушкин </a:t>
            </a:r>
          </a:p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(1799 – 1837)</a:t>
            </a:r>
          </a:p>
        </p:txBody>
      </p:sp>
    </p:spTree>
    <p:extLst>
      <p:ext uri="{BB962C8B-B14F-4D97-AF65-F5344CB8AC3E}">
        <p14:creationId xmlns:p14="http://schemas.microsoft.com/office/powerpoint/2010/main" val="4974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45"/>
            <a:ext cx="91281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Жизнь и творчество "солнца русской поэзии" — Александра Сергеевича Пушкина неразрывно связаны с Северной столицей. Будущий великий классик родился в Москве 6 июня 1799 года. Тогдашнюю столицу России — Петербург маленький Саша впервые увидел в возрасте 2-х 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 в 1811 году Александр поступил в Лицей в Царском Селе, ныне это город Пушкин, пригород Санкт-Петербурга. В Царскосельском лицее открылся его поэтический дар, который, к тому же, был высоко оценён.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 окончании лицея Александр Пушкин поселился в Петербурге и прожил на берегах Невы 15 лет, за исключением тех лет, когда он находился в ссылке. В целом, классик прожил короткую жизнь — 37 лет. Поэтому 15 прожитых лет в Петербурге — это даже много, если ещё учесть тот факт, что именно на Невских берегах появились одни из его самых великих произведений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своем творчестве Александр Сергеевич не раз обращался к образу города на Неве. Петербург стал местом действия двух поэм "Домик в Коломне"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Медный всадник", романа в стихах "Евгений Онегин" и повести "Пиковая дама".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 Петра был огромнейшим источником вдохновения для поэта.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 черпал силы для своего творчества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213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7544" y="692696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Часть Санкт-Петербурга, между реками Мойкой и Фонтанкой, в то время называли Коломной. Церковь Покрова и подъёмный Калинкин мост тогда были единственными достопримечательностями деревянной Коломны. Эта местность считалась окраиной столицы.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окончания лицея в доме № 185 жил Александр Пушкин с родителями с 1817 по 1820 годы. Пушкин занимал в съёмной квартире родителей маленькую и тесную комнатку с одним окном, выходящим во двор.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поэт жил вплоть до ссылки на юг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Многое с тех времён изменилось. Дом уже давно перестроили, но на его стене можно увидеть мемориальную доску в память о знаменитом поэте.</a:t>
            </a:r>
          </a:p>
        </p:txBody>
      </p:sp>
    </p:spTree>
    <p:extLst>
      <p:ext uri="{BB962C8B-B14F-4D97-AF65-F5344CB8AC3E}">
        <p14:creationId xmlns:p14="http://schemas.microsoft.com/office/powerpoint/2010/main" val="186526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85"/>
            <a:ext cx="9144000" cy="64647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8" y="6505808"/>
            <a:ext cx="500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Санкт-Петербург, наб. реки Фонтанки,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89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681260"/>
            <a:ext cx="9098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Коллегию иностранных дел молодых Пушкина, Кюхельбекера и Горчакова определили на службу после окончания лицея. Дипломатическая деятельность не привлекала поэта, однако он провёл здесь много времени. Хотя в этом учреждении Пушкин появлялся нечасто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82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346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Особняк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Лавалей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славился роскошными балами и приёмами. Пушкин бывал здесь. Так, 1 мая 1828 года поэт развлекал чету и гостей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Лавалей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чтением произведения "Борис Годунов". Его слушали Вяземский, Крылов и Грибоедов. </a:t>
            </a:r>
          </a:p>
        </p:txBody>
      </p:sp>
    </p:spTree>
    <p:extLst>
      <p:ext uri="{BB962C8B-B14F-4D97-AF65-F5344CB8AC3E}">
        <p14:creationId xmlns:p14="http://schemas.microsoft.com/office/powerpoint/2010/main" val="212705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85184"/>
          </a:xfrm>
        </p:spPr>
      </p:pic>
      <p:sp>
        <p:nvSpPr>
          <p:cNvPr id="5" name="Прямоугольник 4"/>
          <p:cNvSpPr/>
          <p:nvPr/>
        </p:nvSpPr>
        <p:spPr>
          <a:xfrm>
            <a:off x="33364" y="5103674"/>
            <a:ext cx="91602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Демутов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трактир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времена Пушкина это была самая известная гостиница, и, причём, одна из лучших в Петербурге. Когда Александр приехал в столицу, чтобы поступить в Царскосельский лицей, здесь он проживал вместе со своим дядей.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именно под крышей этой гостиницы поэт написал поэму "Полтава", работал над романом в стихах "Евгений Онегин" и другими своими произведениями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23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57191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5112655"/>
            <a:ext cx="9144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Летом 1834 года Александр Пушкин часто прогуливался в Летнем саду. Он любил дышать свежим воздухом, совершая променад по тенистым аллеям.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Однажды Александр Сергеевич рассказал о своих прогулках в Летнем саду, и о том, как он к нему относился: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«Да ведь Летний сад — мой огород. Я, вставши ото сна, иду туда в халате и туфлях. После обеда сплю в нём, читаю и пишу. Я в нём дома.»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714</Words>
  <Application>Microsoft Office PowerPoint</Application>
  <PresentationFormat>Экран (4:3)</PresentationFormat>
  <Paragraphs>40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Киця</dc:creator>
  <cp:lastModifiedBy>Ирина Киця</cp:lastModifiedBy>
  <cp:revision>8</cp:revision>
  <dcterms:created xsi:type="dcterms:W3CDTF">2024-03-24T21:18:09Z</dcterms:created>
  <dcterms:modified xsi:type="dcterms:W3CDTF">2024-03-24T22:46:59Z</dcterms:modified>
</cp:coreProperties>
</file>