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9FB0-71CF-4FFA-8E9E-B56D01B64583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74D4-C5DB-45AB-B8D3-D117D1DF2E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fotopitera.ru/2012/08/28/%d1%81%d0%b0%d0%b4-%d0%b2%d0%b0%d1%81%d0%b8%d0%bb%d0%b5%d0%be%d1%81%d1%82%d1%80%d0%be%d0%b2%d0%b5%d1%86/gvas_0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topitera.ru/2012/08/28/%d1%81%d0%b0%d0%b4-%d0%b2%d0%b0%d1%81%d0%b8%d0%bb%d0%b5%d0%be%d1%81%d1%82%d1%80%d0%be%d0%b2%d0%b5%d1%86/gvas_0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prstDash val="sysDot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58246" cy="1071570"/>
          </a:xfrm>
          <a:prstGeom prst="doubleWave">
            <a:avLst>
              <a:gd name="adj1" fmla="val 6250"/>
              <a:gd name="adj2" fmla="val -2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Василеостровский </a:t>
            </a:r>
            <a:r>
              <a: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сад - Сад "</a:t>
            </a:r>
            <a:r>
              <a:rPr lang="ru-RU" sz="27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Василеостровец</a:t>
            </a:r>
            <a:r>
              <a:rPr lang="ru-RU" sz="2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643578"/>
            <a:ext cx="3714776" cy="100013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Арутюнян Изабелла </a:t>
            </a:r>
            <a:r>
              <a:rPr lang="ru-RU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Левоновна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ГБДОУ №30  В. О. </a:t>
            </a:r>
          </a:p>
          <a:p>
            <a:pPr algn="l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Санкт - Петербург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3505113" cy="207170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2" name="Picture 8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3116"/>
            <a:ext cx="3071834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643050"/>
            <a:ext cx="328614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22530" name="Picture 2" descr="Василеостровский театр петербург старо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296225" cy="211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Василеостровский театр петербург старое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290"/>
            <a:ext cx="3293117" cy="223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Василеостровский театр петербург старое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428868"/>
            <a:ext cx="2928958" cy="178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Василеостровский театр петербург старое 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500570"/>
            <a:ext cx="3214710" cy="213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Василеостровский театр петербург старое фот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14818"/>
            <a:ext cx="338610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3" name="Рисунок 2" descr="Сад «Василеостровец» — Вокруг Васильевского острова, изображение №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357586" cy="227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86" y="2786057"/>
            <a:ext cx="2145574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72008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857496"/>
            <a:ext cx="2286016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фот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85728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фот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3929066"/>
            <a:ext cx="2000264" cy="265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известный среди жителей города как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Василеостровский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разбит около 200 лет назад, в конце XIX века. Здесь в 1887 году, на территории Смоленского поля, возвели летний театр, а вокруг — небольшой садик. Современный же вид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Василеостровца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сформировался уже после ВОВ. Это спокойное место для прогулок, где есть несколько площадок для юных петербуржцев.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572008"/>
            <a:ext cx="3571868" cy="2071702"/>
          </a:xfrm>
          <a:prstGeom prst="roundRect">
            <a:avLst>
              <a:gd name="adj" fmla="val 16667"/>
            </a:avLst>
          </a:prstGeom>
          <a:ln w="28575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3" name="Picture 7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214554"/>
            <a:ext cx="2928958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5" name="Picture 9" descr="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1222" y="1714488"/>
            <a:ext cx="2857520" cy="2071702"/>
          </a:xfrm>
          <a:prstGeom prst="ellipse">
            <a:avLst/>
          </a:prstGeom>
          <a:ln w="57150" cap="rnd">
            <a:solidFill>
              <a:schemeClr val="accent6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7" name="Picture 11" descr="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928802"/>
            <a:ext cx="3034061" cy="2205086"/>
          </a:xfrm>
          <a:prstGeom prst="roundRect">
            <a:avLst>
              <a:gd name="adj" fmla="val 16667"/>
            </a:avLst>
          </a:prstGeom>
          <a:ln w="381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143240" y="285728"/>
            <a:ext cx="5786478" cy="6032421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Сад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Василеостровец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находится между Средним проспектом, 25-й линией, Большим проспектом и Клубным переулком. Он устроен на части обширного Смоленского поля в 1887 г. и первоначально именовался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Василеостровским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центре сада по проекту архитектора Карла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Андерсона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средства василеостровских заводчиков и фабрикантов построили деревянное здание Василеостровского театра для рабочих. И хотя внешне театр был весьма непритязателен, на его сцене периодически ставились спектакли с участием известных петербургских артистов по произведениям Антона Чехова, Максима Горького, Эмиля Золя. Выступал в этом театре и артист Глебов, более известный как изобретатель парашюта Глеб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Евгеньевич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Котельников.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Октябрьской революции театр стал государственным, но просуществовал только до 1930-х гг. Здание не сохранилось, в Великую Отечественную войну его разобрали на дрова.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время сад занимал только южную половину квартала, так как между Большим и Средним проспектами планировалось проложить еще одну улицу, от 21-й линии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Княгининской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(ныне — Детской) улицы. Лишь в послевоенное время сад расширился до нынешних границ. Тогда же изменилось и его название - он стал "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Василеостровцем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", как полноправный житель Васильевского острова.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97" y="4786322"/>
            <a:ext cx="270869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дание на карт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2400312" cy="19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sun9-73.userapi.com/impf/c831109/v831109385/4dd97/OxDqWMlunRY.jpg?size=734x485&amp;quality=96&amp;sign=45796402c50187e8a947bfcaff2ff915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2929143" cy="193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285728"/>
            <a:ext cx="8643998" cy="2062103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вид василеостровского сада сформировался после войны по плану 1949 года. Сад имеет вид прямоугольника с размерами сторон около 450 на 110 метров. С юга и севера его ограничивают Большой и Средний проспекты ВО, соответственно; с востока и запада — 25-я линия и Клубный переулок.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Современный вид василеостровского сада сформировался после войны по плану 1949 года. Сад имеет вид прямоугольника с размерами сторон около 450 на 110 метров. С юга и севера его ограничивают Большой и Средний проспекты ВО, соответственно; с востока и запада — 25-я линия и Клубный переулок.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mgprx.livejournal.net/14dc9a77025d8b7e4a7a51ca7fc25d5e3afa06c4/aGNbQ8FstKGcbiyOADeCH-c53dJ5rGB91t7FRPWnjN1Spy4g7KqMmQHpk7Qqt0DH5oaEWl8oTknesrnO5dZkHl0uo0URO_sUODLDeza-txtstYLm-BwFE2e1mSBgjVe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342902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mgprx.livejournal.net/b465986ac0fc008fc45ccb9b285bca752dcc8812/aGNbQ8FstKGcbiyOADeCH-c53dJ5rGB91t7FRPWnjN1Spy4g7KqMmQHpk7Qqt0DH5oaEWl8oTknesrnO5dZkHvnGqM-BjF80aQyqKoiQ6255QtG-hhj8pAnAi818-Fau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571744"/>
            <a:ext cx="292895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357167"/>
            <a:ext cx="8501122" cy="280076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вход в сад обращен на Большой проспект, отстоит от красной линии застройки улицы и оформлен оградой в стиле неоклассицизма.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сада в 2010 году установили памятник мыслителю, художнику и общественному деятелю Николаю Константиновичу Рериху. Памятник стал архитектурной доминантой центральной аллеи сада и завершил композицию южной, регулярной части сада.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Скульптор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Зайко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В., Архитектор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Кожин Ю. 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Рерих - уроженец Санкт-Петербурга, истинный патриот родного города и России, человек мира, русский художник и писатель подарил людям свыше 7 тысяч картин и 30 томов произведений в стихах и прозе.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1857388" cy="301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14752"/>
            <a:ext cx="2928958" cy="249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357166"/>
            <a:ext cx="8215370" cy="132343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Для памятника был выбран Васильевский остров отнюдь не случайно. Это место, с которым связан большой и значимый период жизни Николая Рериха. Здесь будущий художник появился на свет, учился в гимназии, а затем посещал Академию художеств, слушал лекции в Университете. С этим местом связаны незабываемые моменты его личной жизни – здесь художник венчался в церкви с Еленой Шапошниковой.</a:t>
            </a:r>
          </a:p>
        </p:txBody>
      </p:sp>
      <p:pic>
        <p:nvPicPr>
          <p:cNvPr id="18438" name="Picture 6" descr="Груша Gaucho Вильям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4071966" cy="4500594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214291"/>
            <a:ext cx="8286808" cy="16004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В 2008 году рядом с садом вырос гигантский объем здания Новой Биржи Санкт-Петербурга. При строительстве этого здания было уничтожено одно из важнейших детских мест. В этом месте у ограды вдоль Клубного переулка на небольшой горке росло огромное дерево. У него был столь могучий ствол, что обхватить его могли только три человека, взявшихся за руки. Зимой же этот пригорок становился излюбленным местом саночников и лыжников.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ttps://imgprx.livejournal.net/f588d013f5fcda8d5cf576e4a23f9dd3b8fe3f39/aGNbQ8FstKGcbiyOADeCH-c53dJ5rGB91t7FRPWnjN1Spy4g7KqMmQHpk7Qqt0DH5oaEWl8oTknesrnO5dZkHleHiGs0li_j2J7i7sORve6DAG2NLZ-5dQC2VX9eSJrM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478634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85728"/>
            <a:ext cx="8572560" cy="156966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Северная часть сада за последние несколько лет качественно изменилась. Здесь появились детски и спортивные площадки, весьма популярные у жителей окрестных домов. Летом в тени высоких берез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елей на лужайках проходят занятия йогой. Архитектурной доминантой этой части сада является уютное кафе «Васин сад», расположенное на месте открытой летней эстрады. В советские годы перед эстрадой располагались два ряда скамеек, на них в выходные дни собирались местные жители и смотрели выступления артистов.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2571768" cy="26432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5" name="Picture 5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214554"/>
            <a:ext cx="2357454" cy="2185994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91" name="Picture 11" descr="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643446"/>
            <a:ext cx="2714644" cy="2035983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85728"/>
            <a:ext cx="8572560" cy="156966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Северная часть сада за последние несколько лет качественно изменилась. Здесь появились детски и спортивные площадки, весьма популярные у жителей окрестных домов. Летом в тени высоких берез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елей на лужайках проходят занятия йогой. Архитектурной доминантой этой части сада является уютное кафе «Васин сад», расположенное на месте открытой летней эстрады. В советские годы перед эстрадой располагались два ряда скамеек, на них в выходные дни собирались местные жители и смотрели выступления артистов.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2571768" cy="26432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5" name="Picture 5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214554"/>
            <a:ext cx="2357454" cy="2185994"/>
          </a:xfrm>
          <a:prstGeom prst="ellipse">
            <a:avLst/>
          </a:prstGeom>
          <a:ln w="28575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91" name="Picture 11" descr="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643446"/>
            <a:ext cx="2714644" cy="2035983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442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Василеостровский сад - Сад "Василеостровец"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Василеостровский сад - Сад "Василеостровец"</dc:title>
  <dc:creator>Пользователь Windows</dc:creator>
  <cp:lastModifiedBy>Пользователь Windows</cp:lastModifiedBy>
  <cp:revision>21</cp:revision>
  <dcterms:created xsi:type="dcterms:W3CDTF">2022-12-11T17:37:07Z</dcterms:created>
  <dcterms:modified xsi:type="dcterms:W3CDTF">2022-12-11T21:03:32Z</dcterms:modified>
</cp:coreProperties>
</file>