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77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4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0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7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3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3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5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9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5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5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0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C18E05-D022-4DB9-8274-76DFAB881FF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6B8115-6F69-404C-9D8F-DB3BE41D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927" y="110837"/>
            <a:ext cx="9809018" cy="39531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 природными зонами в соответствии с ФОП ДО: 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тайга»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4618" y="4064000"/>
            <a:ext cx="8081817" cy="223519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подготовительной группы №2 ГБДОУ № 44 Василеостровского р-на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Сергеевна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Бунина Наталия Борисовна</a:t>
            </a:r>
          </a:p>
          <a:p>
            <a:r>
              <a:rPr lang="ru-RU" dirty="0"/>
              <a:t> 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5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424873"/>
            <a:ext cx="10741891" cy="249381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чащах таежного леса гнездятся свыше 300 видов птиц. Здесь обитают: глухари, рябчики, дятлы, совы и еще множество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-1646336361.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2189306"/>
            <a:ext cx="7666182" cy="435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6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1" y="618517"/>
            <a:ext cx="11323782" cy="2087738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своей деятельности зачастую оказывает негативное влияние на состоянии природы. Вырубка лесов ради ценной древесины, пожары, добыча и разработка месторождений нефти и других полезных ископаемых приводят к уменьшению численности животных и нанесению вреда растительному миру тайги.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Dobyicha-uglya-shahtnyim-zakryityim-sposobom_(13)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2985769"/>
            <a:ext cx="3901440" cy="278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main-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82" y="2985769"/>
            <a:ext cx="3555999" cy="278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тайга презентация\73cfc26905e3870a9095f88cd91b16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81" y="3025138"/>
            <a:ext cx="3990109" cy="278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41745"/>
            <a:ext cx="10364451" cy="108065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«Угадай чьи следы?»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1668667162_1-pibig-info-p-sled-volka-i-sobaki-vkontakte-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1" y="1200439"/>
            <a:ext cx="8599054" cy="526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64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101601"/>
            <a:ext cx="10788073" cy="8312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животное не живёт в тайге?»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МАМИНО!!!\тайга презентация\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3" y="810766"/>
            <a:ext cx="3587455" cy="328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1663066429_2-krasivosti-pro-p-begemoti-v-afrike-zhivotnie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4" y="810766"/>
            <a:ext cx="4019262" cy="328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тайга презентация\522fdf6f29c41fa3b93fbf58549616f4--post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23" y="810766"/>
            <a:ext cx="3519055" cy="32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МАМИНО!!!\тайга презентация\maxresdefaul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32" y="4091709"/>
            <a:ext cx="5940425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10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304801"/>
            <a:ext cx="11600872" cy="190989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деревьев не относится к хвойным?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-сосна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-клён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-ель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-кедр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МАМИНО!!!\тайга презентация\Sosna-77-731x102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5" y="2068802"/>
            <a:ext cx="2366522" cy="415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klen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5" y="2068800"/>
            <a:ext cx="2959247" cy="415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тайга презентация\4507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98" y="2068803"/>
            <a:ext cx="2802229" cy="415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МАМИНО!!!\тайга презентация\-1_LDdY-y6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5" y="2068801"/>
            <a:ext cx="2927928" cy="415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62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895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воспитанников подготовительной группы №2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«тайга глазами детей»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0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04" y="471055"/>
            <a:ext cx="9487678" cy="61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11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" y="0"/>
            <a:ext cx="5102192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2" y="0"/>
            <a:ext cx="5887281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7" y="3424237"/>
            <a:ext cx="5166847" cy="3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77" y="3424238"/>
            <a:ext cx="5712113" cy="335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07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тайга презентация\1622318488_42-oir_mobi-p-les-taiga-priroda-krasivo-foto-4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840509"/>
            <a:ext cx="8423564" cy="53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31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0909"/>
            <a:ext cx="10364452" cy="278014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 – это самая большая по площади природная зона нашей страны России. Она простирается непрерывным лесным массивом от Урала и практически до берегов Тихого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46036" y="2392218"/>
            <a:ext cx="7075055" cy="398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5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858982"/>
            <a:ext cx="10364451" cy="3073677"/>
          </a:xfrm>
        </p:spPr>
        <p:txBody>
          <a:bodyPr>
            <a:normAutofit fontScale="90000"/>
          </a:bodyPr>
          <a:lstStyle/>
          <a:p>
            <a:r>
              <a:rPr lang="ru-RU" dirty="0"/>
              <a:t>3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тайге довольно изменчива. В летнее время умеренно тепло. А зимой за счет поступления холодного арктического воздуха случаются сильные морозы, с понижением температуры до -45 градусов. Также в тайге повышенная влажность, что в свою очередь приводит к выпадению большого количества осадков как летом в виде дождя, так и зимой в виде снега.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Объект 3" descr="C:\Users\Admin\Desktop\МАМИНО!!!\тайга презентация\707786_edori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2586038"/>
            <a:ext cx="5013131" cy="320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1623600648_8-oir_mobi-p-sibirskaya-taiga-letom-priroda-krasivo-fot-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4" y="2678545"/>
            <a:ext cx="5587999" cy="311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15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21705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Недра тайги богаты месторождениями полезных ископаемых, такими, как газ, уголь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thumb-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2152073"/>
            <a:ext cx="7546109" cy="428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27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73" y="646544"/>
            <a:ext cx="10880436" cy="199505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 богата реками и водоемами. По ее территории протекают такие известные реки, как: Кама, Северная Двина, Лена,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kartinki24_ru_rivers_25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" y="2214695"/>
            <a:ext cx="5080000" cy="368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1676629268_gagaru-club-p-taiga-krasivaya-krasivo-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02" y="2214695"/>
            <a:ext cx="5094921" cy="376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08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378691"/>
            <a:ext cx="11009746" cy="21797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составляющей растительного мира тайги являются хвойные леса, которые состоят из могучих хвойных деревьев сосны, кедра, пихты, ели и лиственницы. Этот мир богат разновидностями мхов, кустарниками смородины, черники, можжевельника, брусники.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кроме хвойных деревьев можно встретить и лиственные: ольху, осину, берёзу.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тайга презентация\1661257101_19-funart-pro-p-rasteniya-taigi-oboi-2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" y="2558474"/>
            <a:ext cx="5661891" cy="387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тайга презентация\1661257096_10-funart-pro-p-rasteniya-taigi-oboi-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4" y="2558474"/>
            <a:ext cx="5643418" cy="381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14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7" y="665018"/>
            <a:ext cx="10687099" cy="217054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Яркими представителями животного мира тайги являются: рысь, росомаха, волк, лиса, соболь, белка, горностай. Хозяином тайги в народе считается бурый медведь. В лиственных лесах водятся дикий кабан, олень, лось, бобр, норка. В лесах Дальнего Востока – редкие уссурийские тигры, олени.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Admin\Desktop\МАМИНО!!!\тайга презентация\1f300b2541e8e2171eee2dcdadf8bae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5" y="2465026"/>
            <a:ext cx="4442955" cy="358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тайга презентация\moo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90" y="2465026"/>
            <a:ext cx="3666836" cy="348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 descr="C:\Users\Admin\Desktop\МАМИНО!!!\тайга презентация\109.jpg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" y="2546147"/>
            <a:ext cx="3767093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60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тайга презентация\zhivotnye-tajgi-opisanie-nazvaniya-i-osobennosti-zhivotnyx-tajgi-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1027689"/>
            <a:ext cx="8645236" cy="478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35863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79</TotalTime>
  <Words>228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 Мастер-класс  «Ознакомление дошкольников  с природными зонами в соответствии с ФОП ДО:  тайга» </vt:lpstr>
      <vt:lpstr>Презентация PowerPoint</vt:lpstr>
      <vt:lpstr>Тайга – это самая большая по площади природная зона нашей страны России. Она простирается непрерывным лесным массивом от Урала и практически до берегов Тихого океана </vt:lpstr>
      <vt:lpstr>3    Погода в тайге довольно изменчива. В летнее время умеренно тепло. А зимой за счет поступления холодного арктического воздуха случаются сильные морозы, с понижением температуры до -45 градусов. Также в тайге повышенная влажность, что в свою очередь приводит к выпадению большого количества осадков как летом в виде дождя, так и зимой в виде снега. </vt:lpstr>
      <vt:lpstr>Недра тайги богаты месторождениями полезных ископаемых, такими, как газ, уголь и нефть </vt:lpstr>
      <vt:lpstr>Тайга богата реками и водоемами. По ее территории протекают такие известные реки, как: Кама, Северная Двина, Лена, Волга </vt:lpstr>
      <vt:lpstr>Основной составляющей растительного мира тайги являются хвойные леса, которые состоят из могучих хвойных деревьев сосны, кедра, пихты, ели и лиственницы. Этот мир богат разновидностями мхов, кустарниками смородины, черники, можжевельника, брусники. Также кроме хвойных деревьев можно встретить и лиственные: ольху, осину, берёзу. </vt:lpstr>
      <vt:lpstr>Яркими представителями животного мира тайги являются: рысь, росомаха, волк, лиса, соболь, белка, горностай. Хозяином тайги в народе считается бурый медведь. В лиственных лесах водятся дикий кабан, олень, лось, бобр, норка. В лесах Дальнего Востока – редкие уссурийские тигры, олени.   </vt:lpstr>
      <vt:lpstr>Презентация PowerPoint</vt:lpstr>
      <vt:lpstr>В чащах таежного леса гнездятся свыше 300 видов птиц. Здесь обитают: глухари, рябчики, дятлы, совы и еще множество других птиц </vt:lpstr>
      <vt:lpstr>Экологические проблемы К сожалению, человек в процессе своей деятельности зачастую оказывает негативное влияние на состоянии природы. Вырубка лесов ради ценной древесины, пожары, добыча и разработка месторождений нефти и других полезных ископаемых приводят к уменьшению численности животных и нанесению вреда растительному миру тайги. </vt:lpstr>
      <vt:lpstr>Дидактическая игра «Угадай чьи следы?» </vt:lpstr>
      <vt:lpstr> «Какое животное не живёт в тайге?» </vt:lpstr>
      <vt:lpstr>Какое из деревьев не относится к хвойным? -сосна -клён -ель -кедр </vt:lpstr>
      <vt:lpstr>Коллективная работа воспитанников подготовительной группы №2 на тему: «тайга глазами детей»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  «Ознакомление дошкольников  с природными зонами в соответствии с ФОП ДО:  тайга»</dc:title>
  <dc:creator>Оля</dc:creator>
  <cp:lastModifiedBy>Оля</cp:lastModifiedBy>
  <cp:revision>9</cp:revision>
  <dcterms:created xsi:type="dcterms:W3CDTF">2023-10-02T13:57:33Z</dcterms:created>
  <dcterms:modified xsi:type="dcterms:W3CDTF">2023-10-04T17:05:55Z</dcterms:modified>
</cp:coreProperties>
</file>