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9" r:id="rId4"/>
    <p:sldId id="260" r:id="rId5"/>
    <p:sldId id="261" r:id="rId6"/>
    <p:sldId id="268" r:id="rId7"/>
    <p:sldId id="262" r:id="rId8"/>
    <p:sldId id="263" r:id="rId9"/>
    <p:sldId id="264" r:id="rId10"/>
    <p:sldId id="265" r:id="rId11"/>
    <p:sldId id="258" r:id="rId12"/>
    <p:sldId id="25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6" y="0"/>
            <a:ext cx="913926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5976" y="764704"/>
            <a:ext cx="457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ГБДОУ детский сад № 32 комбинированного вида Василеостровского района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Санкт-Петербурга</a:t>
            </a:r>
          </a:p>
          <a:p>
            <a:endParaRPr lang="ru-RU" sz="2800" dirty="0" smtClean="0"/>
          </a:p>
          <a:p>
            <a:pPr algn="ctr"/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« Рыба Жерех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(Ознакомление дошкольников с 4 лет)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Баринова М.А.</a:t>
            </a:r>
          </a:p>
        </p:txBody>
      </p:sp>
      <p:pic>
        <p:nvPicPr>
          <p:cNvPr id="6" name="Рисунок 5" descr="1628417894_36-p-zherekh-riba-zhivaya-foto-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08720"/>
            <a:ext cx="4067944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9267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8892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Отличить голавля от язя помогут такие признаки: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Более тёмная окраска спины.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Широкая голова. У язя она слегка заостренная, у голавля – более туповатая.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Крупные глаза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Чешуя голавля у основания имеет чёрное вкрапление.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Пасть широкая, крупный рот.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Боковые плавники серого цвета мощные. Анальный и брюшные плавники имеют красный цвет, остальные плавники серые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7eed1a11a8d242f297f9c23e676664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356992"/>
            <a:ext cx="4864596" cy="32895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9267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620688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Представитель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семейства карповых «Жерех»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Имеется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ряд отличий и голавля от жереха, которые помогут вам не допустить досадной ошибки: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Главное отличие жереха от других похожих на него рыб – это рот. По центру и нижней и верхней челюсти есть крутые загибы к верху. Это и есть тот самый «замок», позволяющий жереху хватать добычу мёртвой хваткой. Выдающаяся нижняя челюсть характеризует жереха, в то время как у голавля обе челюсти одинаковы.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Жерех имеет серебряный цвет.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Спинной и хвостовой плавник имеют серый цвет с тёмной кромкой. Хвостовая лопасть несимметричная – верхняя часть немного короче нижней. Плавники у основания красные.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1552"/>
          </a:xfrm>
        </p:spPr>
      </p:pic>
      <p:pic>
        <p:nvPicPr>
          <p:cNvPr id="5" name="Рисунок 4" descr="1638032777_11-flomaster-club-p-skhema-risovaniya-ribki-dlya-detei-detskie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8208912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331640" y="260648"/>
            <a:ext cx="6287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ыба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Жерех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мнемотехническая таблица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8462203" cy="47946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1551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4725144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натуре своей жерех является хищником. Однако на фоне других хищников он выделяется очень необычной манерой охоты. Интересный факт: Чтобы поймать свою добычу, рыба выпрыгивает высоко над водой и просто падает на нее. Таким образом она оглушает потенциальную добычу.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b1e7d3b926e28d510add74f3c8e05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20688"/>
            <a:ext cx="5040560" cy="39604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52120" y="332656"/>
            <a:ext cx="349188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ИНТЕРЕСНЫЕ ФАКТЫ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 жереха нет ни желудка, ни зубов во рту. Зато на нижней челюсти у него специальные бугорки, а на верхней - соответствующие им выемки. Они служат защелками, позволяющими жереху быстро схватывать и удерживать крупную добычу, которую потом разрывают крючковидные глоточные зубы.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476672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Продолжительность жизни зависит от разновидности жереха. Считается, что в среднем этот хищник живет порядка 10 лет. Например, плоскоголовый жерех может прожить порядка 9 лет, а переднеазиатский – около 7 лет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Жерех – это довольно осторожная рыба с прекрасным зрением. При этом у него сильно развиты органы чувств, поэтому он даже в процессе охоты на мальков способен контролировать свое жизненное пространство. Из-за этого многие хищники просто не успевают приблизиться или тем более атаковать жереха. Это же актуально и по отношению к человеку. Чтобы поймать жереха необходимо тщательно замаскироваться на берегу, тогда имеется хоть какой-то шанс поймать этого хищника. Естественно, что в молодом возрасте жерех становится объектом пропитания для многих хищных рыб, а также для водоплавающей птицы, в том числе чаек и бакланов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1552"/>
          </a:xfrm>
        </p:spPr>
      </p:pic>
      <p:sp>
        <p:nvSpPr>
          <p:cNvPr id="5" name="Прямоугольник 4"/>
          <p:cNvSpPr/>
          <p:nvPr/>
        </p:nvSpPr>
        <p:spPr>
          <a:xfrm>
            <a:off x="6156176" y="260648"/>
            <a:ext cx="2771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ГДЕ ЖИВЁТ?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Жерех обитает практически во всех больших и средних реках, впадающих в Черное и Каспийское моря, более редок в реках Азовского и Балтийского морей. Встречается и в Средней Азии — Амударье, Сырдарье и озере Балхаш. </a:t>
            </a:r>
            <a:endParaRPr lang="ru-RU" sz="2200" dirty="0" smtClean="0"/>
          </a:p>
        </p:txBody>
      </p:sp>
      <p:pic>
        <p:nvPicPr>
          <p:cNvPr id="6" name="Рисунок 5" descr="81039ccfe5ae600625e67ca4201bed9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20688"/>
            <a:ext cx="5904656" cy="432047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5229200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Образ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жизни. Жерех — это житель равнинных рек, избегает водоёмов со стоячей водой. Предпочитает держаться у поверхности на течении в устьях впадающих мелких рек и после перекатов.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1551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dirty="0"/>
          </a:p>
        </p:txBody>
      </p:sp>
      <p:pic>
        <p:nvPicPr>
          <p:cNvPr id="6" name="Рисунок 5" descr="1628417883_27-p-zherekh-riba-zhivaya-foto-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836712"/>
            <a:ext cx="6156176" cy="41490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508518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Жерех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имеет мощное, удлиненное, сжатое с боков туловище, покрытое мелкой мерцающей серебристо-белой чешуей. Спина жереха темная, синевато-серого цвета, бока серебристо-сероватые, брюхо белое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188640"/>
            <a:ext cx="4320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питается рыба Жерех?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4005064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Жерех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хищная пресноводная рыба из семейства карповых. Молодь жереха питается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червями, мелкими ракообразными, насекомыми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Однако вырастая до 30—40 см, жерех уже становится типичным хищником, поедает мальков рыб, но продолжает питаться крупными насекомыми (жуки, бабочки, стрекозы) и, в меньшей мере, червями. Зубы у жереха находятся в гортани, питается небольшими рыбками.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628417896_129-p-zherekh-riba-zhivaya-foto-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88640"/>
            <a:ext cx="7128792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1552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33123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Нерест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обычно начинается при прогреве воды до 9-11 о С. При ровной теплой погоде икромет проходит в два-три дня, но при неблагоприятных условиях может растянуться и на пару недель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cd4db90cdb46829fd3621bec88dfe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60648"/>
            <a:ext cx="5052053" cy="37890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4437112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Жерех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редко совершает дальние миграции: он обычно откладывает икру неподалеку от привычных мест обитания. Для этого он выбирает хорошо прогретые солнцем акватории в местах, где течение несколько замедляется, но приток кислорода обеспечивается непрерывно.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155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Язь, голавль, жерех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...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чем разница? Как отличить?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Перечисленные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рыбы относятся к карповому семейству рыб.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Поэтому они очень похожи между собой, из-за чего их довольно легко спутать.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Однако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отличия между язем, голавлем и жерехом все же есть, и если их хорошо изучить, то можно с первого взгляда понять, что за рыба перед тобой.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Основными отличительными чертами язя являются: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✔Толстое короткое тело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✔Глаза зеленовато-жёлтые или жёлтые с тёмным пятном наверху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Весной он изменяет свой окрас на более красивый, на солнце рыба как будто переливается то ли серебристым, то ли золотым оттенками.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✔Хвостовой и спинной плавники тёмные, нижние и боковые плавники красные. Нижние плавники, а иногда верхний и хвостовой красноватые.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✔Спина синевато-чёрная, бока туловища беловатые, брюхо серебристое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-243408"/>
            <a:ext cx="9144001" cy="7101408"/>
          </a:xfrm>
        </p:spPr>
      </p:pic>
      <p:pic>
        <p:nvPicPr>
          <p:cNvPr id="5" name="Рисунок 4" descr="d72307140e241982e0809224bafb6f7d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72816"/>
            <a:ext cx="8424936" cy="48006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1560" y="0"/>
            <a:ext cx="78488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⠀ Как отличить голавль от язя?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Такие два вида, как язь и голавль, очень похожи, особенно если это небольшие рыбины. Но вот взрослых особей отличить друг от друга довольно легко.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621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Мария Баринова</cp:lastModifiedBy>
  <cp:revision>38</cp:revision>
  <dcterms:created xsi:type="dcterms:W3CDTF">2023-02-02T10:44:05Z</dcterms:created>
  <dcterms:modified xsi:type="dcterms:W3CDTF">2023-03-13T11:05:30Z</dcterms:modified>
</cp:coreProperties>
</file>