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94" r:id="rId3"/>
    <p:sldId id="260" r:id="rId4"/>
    <p:sldId id="261" r:id="rId5"/>
    <p:sldId id="265" r:id="rId6"/>
    <p:sldId id="269" r:id="rId7"/>
    <p:sldId id="268" r:id="rId8"/>
    <p:sldId id="262" r:id="rId9"/>
    <p:sldId id="286" r:id="rId10"/>
    <p:sldId id="293" r:id="rId11"/>
    <p:sldId id="292" r:id="rId12"/>
    <p:sldId id="291" r:id="rId13"/>
    <p:sldId id="267" r:id="rId14"/>
    <p:sldId id="295" r:id="rId15"/>
    <p:sldId id="266" r:id="rId16"/>
    <p:sldId id="296" r:id="rId17"/>
    <p:sldId id="297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60"/>
  </p:normalViewPr>
  <p:slideViewPr>
    <p:cSldViewPr>
      <p:cViewPr varScale="1">
        <p:scale>
          <a:sx n="107" d="100"/>
          <a:sy n="107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09B1E-2D24-48D5-9E7B-CBBA618A4D0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AB0A2-79CB-4049-B7C4-57C51DFD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AB0A2-79CB-4049-B7C4-57C51DFD08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9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61A04D-507A-4295-93E8-2B695787EF4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614" y="836712"/>
            <a:ext cx="6984776" cy="19442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</a:t>
            </a:r>
          </a:p>
          <a:p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Линецкая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Айгюль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Рауфатовна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№ 73 «Василёк»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556792"/>
            <a:ext cx="51071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дошкольников с природными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зонами: «Арктические пустыни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36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128792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41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6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38275"/>
            <a:ext cx="1353604" cy="103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458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72808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1406469" cy="10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82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72808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24" y="4797152"/>
            <a:ext cx="153075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8304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3"/>
            <a:ext cx="7200800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9461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44816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65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6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3353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344816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63437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7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40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6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86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6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87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056784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60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056784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18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28792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5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980728"/>
            <a:ext cx="3888432" cy="4968552"/>
          </a:xfrm>
        </p:spPr>
        <p:txBody>
          <a:bodyPr>
            <a:normAutofit/>
          </a:bodyPr>
          <a:lstStyle/>
          <a:p>
            <a:endParaRPr lang="ru-RU" sz="2600" dirty="0">
              <a:latin typeface="+mj-lt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28792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01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44816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43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6753"/>
            <a:ext cx="7344816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40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604</TotalTime>
  <Words>21</Words>
  <Application>Microsoft Office PowerPoint</Application>
  <PresentationFormat>Экран (4:3)</PresentationFormat>
  <Paragraphs>17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“Ознакомление дошкольников 5-6 лет с домашними животными Ленинградской области: корова.</dc:title>
  <dc:creator>Станислав</dc:creator>
  <cp:lastModifiedBy>Станислав</cp:lastModifiedBy>
  <cp:revision>73</cp:revision>
  <dcterms:created xsi:type="dcterms:W3CDTF">2021-11-04T10:32:32Z</dcterms:created>
  <dcterms:modified xsi:type="dcterms:W3CDTF">2023-12-04T12:21:17Z</dcterms:modified>
</cp:coreProperties>
</file>