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4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6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1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2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7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7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0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2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7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2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2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D81B-5830-4404-9DC3-D590524AA95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6B58-E5B2-4516-8144-D28EDB87F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2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ea typeface="+mn-ea"/>
                <a:cs typeface="+mn-cs"/>
              </a:rPr>
              <a:t>Камень в городе: ознакомление дошкольников с минералами, использованными при строительстве </a:t>
            </a:r>
            <a:br>
              <a:rPr lang="ru-RU" sz="3600" b="1" dirty="0">
                <a:ea typeface="+mn-ea"/>
                <a:cs typeface="+mn-cs"/>
              </a:rPr>
            </a:br>
            <a:r>
              <a:rPr lang="ru-RU" sz="3600" b="1" dirty="0">
                <a:ea typeface="+mn-ea"/>
                <a:cs typeface="+mn-cs"/>
              </a:rPr>
              <a:t>Санкт-Петербурга</a:t>
            </a:r>
            <a:r>
              <a:rPr lang="ru-RU" sz="3000" b="1" dirty="0">
                <a:ea typeface="+mn-ea"/>
                <a:cs typeface="+mn-cs"/>
              </a:rPr>
              <a:t/>
            </a:r>
            <a:br>
              <a:rPr lang="ru-RU" sz="3000" b="1" dirty="0"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Составитель</a:t>
            </a:r>
            <a:r>
              <a:rPr lang="ru-RU" sz="1800" dirty="0" smtClean="0">
                <a:solidFill>
                  <a:schemeClr val="tx1"/>
                </a:solidFill>
              </a:rPr>
              <a:t>: Комягина М.М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ru-RU" sz="1800" dirty="0">
              <a:solidFill>
                <a:schemeClr val="tx1"/>
              </a:solidFill>
            </a:endParaRPr>
          </a:p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Санкт-Петербург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2023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ГБОУ </a:t>
            </a:r>
            <a:r>
              <a:rPr lang="ru-RU" dirty="0"/>
              <a:t>гимназия №24 имени </a:t>
            </a:r>
            <a:r>
              <a:rPr lang="ru-RU" dirty="0" err="1"/>
              <a:t>И.А.Крылова</a:t>
            </a:r>
            <a:r>
              <a:rPr lang="ru-RU" dirty="0"/>
              <a:t> Санкт-Петербурга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структурное подразделение ОДОД</a:t>
            </a:r>
          </a:p>
        </p:txBody>
      </p:sp>
    </p:spTree>
    <p:extLst>
      <p:ext uri="{BB962C8B-B14F-4D97-AF65-F5344CB8AC3E}">
        <p14:creationId xmlns:p14="http://schemas.microsoft.com/office/powerpoint/2010/main" val="178684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95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Где можно узнать, посмотреть и послушать?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004277"/>
            <a:ext cx="3995936" cy="265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73" y="985625"/>
            <a:ext cx="3989100" cy="265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25509"/>
            <a:ext cx="3995936" cy="2663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42" y="3829672"/>
            <a:ext cx="3995935" cy="26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78" y="332657"/>
            <a:ext cx="5478926" cy="61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МРАМОР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71600" y="1435100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Камень прочен и упруг,</a:t>
            </a:r>
          </a:p>
          <a:p>
            <a:r>
              <a:rPr lang="ru-RU" sz="2400" dirty="0"/>
              <a:t>Строителям – надежный друг:</a:t>
            </a:r>
          </a:p>
          <a:p>
            <a:r>
              <a:rPr lang="ru-RU" sz="2400" dirty="0"/>
              <a:t>При отличной полировке, </a:t>
            </a:r>
          </a:p>
          <a:p>
            <a:r>
              <a:rPr lang="ru-RU" sz="2400" dirty="0"/>
              <a:t>Нет прекрасней облицовки!</a:t>
            </a:r>
          </a:p>
          <a:p>
            <a:r>
              <a:rPr lang="ru-RU" sz="2400" dirty="0" smtClean="0"/>
              <a:t>Полы, </a:t>
            </a:r>
            <a:r>
              <a:rPr lang="ru-RU" sz="2400" dirty="0"/>
              <a:t>ступени, постаменты</a:t>
            </a:r>
          </a:p>
          <a:p>
            <a:r>
              <a:rPr lang="ru-RU" sz="2400" dirty="0"/>
              <a:t>Красивы станут и заметны.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17" y="764704"/>
            <a:ext cx="3491406" cy="232814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7"/>
            <a:ext cx="3480415" cy="260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20" y="-6638"/>
            <a:ext cx="8229600" cy="1143000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</a:pPr>
            <a:r>
              <a:rPr lang="ru-RU" sz="3200" dirty="0" smtClean="0"/>
              <a:t>Историческая справка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52" y="1080302"/>
            <a:ext cx="4034451" cy="2137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0" y="1080302"/>
            <a:ext cx="4034451" cy="25142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09" y="3520794"/>
            <a:ext cx="4032448" cy="26871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7" y="3933056"/>
            <a:ext cx="4044267" cy="22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850" y="476671"/>
            <a:ext cx="3131840" cy="20664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21" y="476672"/>
            <a:ext cx="3099728" cy="2066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8" y="476672"/>
            <a:ext cx="2843808" cy="20664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0" y="2618074"/>
            <a:ext cx="3127175" cy="20847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91" y="2618075"/>
            <a:ext cx="3080158" cy="20847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9" y="2628974"/>
            <a:ext cx="2858542" cy="20775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1" y="4774017"/>
            <a:ext cx="3130296" cy="20151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16094" r="14025"/>
          <a:stretch/>
        </p:blipFill>
        <p:spPr>
          <a:xfrm>
            <a:off x="6285459" y="4774017"/>
            <a:ext cx="2858542" cy="20151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21" y="4774017"/>
            <a:ext cx="3099728" cy="201517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03648" y="-1081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3200" dirty="0" smtClean="0"/>
              <a:t>Разновидности мрамора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7374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4" y="-182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Способы добычи мрамора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140036" cy="2758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74" y="1124744"/>
            <a:ext cx="4127162" cy="2751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5"/>
          <a:stretch/>
        </p:blipFill>
        <p:spPr>
          <a:xfrm>
            <a:off x="4727274" y="4293095"/>
            <a:ext cx="4127162" cy="224197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4140036" cy="22117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48" y="3161604"/>
            <a:ext cx="2880712" cy="19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743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Рускеальский</a:t>
            </a:r>
            <a:r>
              <a:rPr lang="ru-RU" sz="3200" dirty="0" smtClean="0"/>
              <a:t> </a:t>
            </a:r>
            <a:r>
              <a:rPr lang="ru-RU" sz="3200" dirty="0" smtClean="0"/>
              <a:t>мраморный карьер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0" y="3791997"/>
            <a:ext cx="3958306" cy="2644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61" y="3791997"/>
            <a:ext cx="3952092" cy="2644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61" y="992484"/>
            <a:ext cx="3960440" cy="2697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4"/>
          <a:stretch/>
        </p:blipFill>
        <p:spPr>
          <a:xfrm>
            <a:off x="397670" y="980728"/>
            <a:ext cx="3958306" cy="26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324" y="-6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Рускеальский</a:t>
            </a:r>
            <a:r>
              <a:rPr lang="ru-RU" sz="3200" dirty="0" smtClean="0"/>
              <a:t> мрамор в Санкт-Петербурге:</a:t>
            </a:r>
            <a:br>
              <a:rPr lang="ru-RU" sz="3200" dirty="0" smtClean="0"/>
            </a:br>
            <a:r>
              <a:rPr lang="ru-RU" sz="3200" dirty="0" smtClean="0"/>
              <a:t>архитектор </a:t>
            </a:r>
            <a:r>
              <a:rPr lang="ru-RU" sz="3200" dirty="0" err="1" smtClean="0"/>
              <a:t>Ринальди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5"/>
            <a:ext cx="4070532" cy="2540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96" y="1124745"/>
            <a:ext cx="4070532" cy="254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11242"/>
          <a:stretch/>
        </p:blipFill>
        <p:spPr>
          <a:xfrm>
            <a:off x="350424" y="3814617"/>
            <a:ext cx="4070532" cy="254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r="10795" b="6798"/>
          <a:stretch/>
        </p:blipFill>
        <p:spPr>
          <a:xfrm>
            <a:off x="4697996" y="3814617"/>
            <a:ext cx="4070532" cy="25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324" y="-6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Рускеальский</a:t>
            </a:r>
            <a:r>
              <a:rPr lang="ru-RU" sz="3200" dirty="0" smtClean="0"/>
              <a:t> мрамор в Санкт-Петербурге: архитектор Бренна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10660" r="-162" b="3842"/>
          <a:stretch/>
        </p:blipFill>
        <p:spPr>
          <a:xfrm>
            <a:off x="366005" y="4221088"/>
            <a:ext cx="4100065" cy="239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9" y="1124744"/>
            <a:ext cx="4100064" cy="28484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35295"/>
            <a:ext cx="4104456" cy="28484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89"/>
            <a:ext cx="4104456" cy="23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57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Рускеальский</a:t>
            </a:r>
            <a:r>
              <a:rPr lang="ru-RU" sz="3200" dirty="0" smtClean="0"/>
              <a:t> мрамор в метро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"/>
          <a:stretch/>
        </p:blipFill>
        <p:spPr>
          <a:xfrm>
            <a:off x="3779912" y="3423349"/>
            <a:ext cx="4845545" cy="3100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680520" cy="31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95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Камень в городе: ознакомление дошкольников с минералами, использованными при строительстве  Санкт-Петербурга </vt:lpstr>
      <vt:lpstr>МРАМОР</vt:lpstr>
      <vt:lpstr>Историческая справка</vt:lpstr>
      <vt:lpstr>Презентация PowerPoint</vt:lpstr>
      <vt:lpstr>Способы добычи мрамора</vt:lpstr>
      <vt:lpstr>Рускеальский мраморный карьер</vt:lpstr>
      <vt:lpstr>Рускеальский мрамор в Санкт-Петербурге: архитектор Ринальди</vt:lpstr>
      <vt:lpstr>Рускеальский мрамор в Санкт-Петербурге: архитектор Бренна</vt:lpstr>
      <vt:lpstr>Рускеальский мрамор в метро</vt:lpstr>
      <vt:lpstr>Где можно узнать, посмотреть и послушать?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МРАМОР</dc:title>
  <dc:creator>фффф1</dc:creator>
  <cp:lastModifiedBy>фффф1</cp:lastModifiedBy>
  <cp:revision>44</cp:revision>
  <dcterms:created xsi:type="dcterms:W3CDTF">2022-12-24T11:38:30Z</dcterms:created>
  <dcterms:modified xsi:type="dcterms:W3CDTF">2023-01-16T19:49:01Z</dcterms:modified>
</cp:coreProperties>
</file>