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0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7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3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5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1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7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3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8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F360-036D-4B64-AAA0-B352FEE6A3D2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E6F07-B0BB-45EC-AB27-E1E9709B8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7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171" y="0"/>
            <a:ext cx="11497460" cy="63018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дошкольников 5-6 лет с ЯГОДАМИ (ДИКОРОСАМИ) Ленинградской области.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Знакомство с 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земляникой</a:t>
            </a:r>
          </a:p>
          <a:p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Светлана Викторовна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Полетаева Галина Сергеевна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54" y="1466180"/>
            <a:ext cx="5696201" cy="44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85" y="927858"/>
            <a:ext cx="2391115" cy="2167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05" y="1100092"/>
            <a:ext cx="2639944" cy="1872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00" y="1055030"/>
            <a:ext cx="2613731" cy="1795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98" y="4548217"/>
            <a:ext cx="2657355" cy="1702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17" y="4364823"/>
            <a:ext cx="2610115" cy="1957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2" y="4634739"/>
            <a:ext cx="2415809" cy="1598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96" y="4130498"/>
            <a:ext cx="2426235" cy="2426235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829554" y="1736500"/>
            <a:ext cx="451110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917483" y="1736500"/>
            <a:ext cx="468117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955876" y="1794073"/>
            <a:ext cx="451110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887253" y="5127220"/>
            <a:ext cx="514310" cy="5085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9026845" y="5127220"/>
            <a:ext cx="509536" cy="50640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03609" y="64426"/>
            <a:ext cx="4582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708585" y="5134606"/>
            <a:ext cx="514310" cy="5085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1" y="1200711"/>
            <a:ext cx="2803493" cy="17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1757" y="540913"/>
            <a:ext cx="70833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ПРИРОДУ!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91" y="1938270"/>
            <a:ext cx="6201714" cy="46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" y="425002"/>
            <a:ext cx="5421124" cy="60015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52" y="1223161"/>
            <a:ext cx="5873648" cy="44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6" y="1236371"/>
            <a:ext cx="5443797" cy="4391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5" y="177250"/>
            <a:ext cx="5101625" cy="3336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14" y="3773510"/>
            <a:ext cx="5120556" cy="29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8" y="221319"/>
            <a:ext cx="5753100" cy="3895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10" y="2726126"/>
            <a:ext cx="5872766" cy="391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17" y="154546"/>
            <a:ext cx="6426566" cy="65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1" y="382607"/>
            <a:ext cx="5483783" cy="4542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2" y="599553"/>
            <a:ext cx="5409135" cy="4108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4552" y="5576552"/>
            <a:ext cx="4146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25098D"/>
                </a:solidFill>
                <a:latin typeface="Arial Black" panose="020B0A04020102020204" pitchFamily="34" charset="0"/>
              </a:rPr>
              <a:t>КЛУБНИКА</a:t>
            </a:r>
            <a:endParaRPr lang="ru-RU" sz="4800" dirty="0">
              <a:solidFill>
                <a:srgbClr val="25098D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1879" y="5576552"/>
            <a:ext cx="4553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25098D"/>
                </a:solidFill>
                <a:latin typeface="Arial Black" panose="020B0A04020102020204" pitchFamily="34" charset="0"/>
              </a:rPr>
              <a:t>ЗЕМЛЯНИКА</a:t>
            </a:r>
            <a:endParaRPr lang="ru-RU" sz="4800" dirty="0">
              <a:solidFill>
                <a:srgbClr val="25098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22" y="779171"/>
            <a:ext cx="5687761" cy="4095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8" y="566669"/>
            <a:ext cx="6027315" cy="4520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9507" y="5579771"/>
            <a:ext cx="4353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25098D"/>
                </a:solidFill>
                <a:latin typeface="Arial Black" panose="020B0A04020102020204" pitchFamily="34" charset="0"/>
              </a:rPr>
              <a:t>КЛУБНИКА</a:t>
            </a:r>
            <a:endParaRPr lang="ru-RU" sz="4800" dirty="0">
              <a:solidFill>
                <a:srgbClr val="25098D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rgbClr val="25098D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3380" y="5579771"/>
            <a:ext cx="4893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25098D"/>
                </a:solidFill>
                <a:latin typeface="Arial Black" panose="020B0A04020102020204" pitchFamily="34" charset="0"/>
              </a:rPr>
              <a:t>ЗЕМЛЯНИКА</a:t>
            </a:r>
            <a:endParaRPr lang="ru-RU" sz="4800" dirty="0">
              <a:solidFill>
                <a:srgbClr val="25098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2" y="94445"/>
            <a:ext cx="10032642" cy="55465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8403" y="5795317"/>
            <a:ext cx="39757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solidFill>
                  <a:srgbClr val="25098D"/>
                </a:solidFill>
                <a:latin typeface="Arial Black" panose="020B0A04020102020204" pitchFamily="34" charset="0"/>
              </a:rPr>
              <a:t>КЛУБНИКА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99461" y="5795317"/>
            <a:ext cx="4560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25098D"/>
                </a:solidFill>
                <a:latin typeface="Arial Black" panose="020B0A04020102020204" pitchFamily="34" charset="0"/>
              </a:rPr>
              <a:t>ЗЕМЛЯНИКА</a:t>
            </a:r>
            <a:endParaRPr lang="ru-RU" sz="4800" dirty="0">
              <a:solidFill>
                <a:srgbClr val="25098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18" y="3709875"/>
            <a:ext cx="2168155" cy="2892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76" y="3709876"/>
            <a:ext cx="2259256" cy="29136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38" y="3709876"/>
            <a:ext cx="2414953" cy="29136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2" y="3709877"/>
            <a:ext cx="2371003" cy="29136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2" y="746974"/>
            <a:ext cx="2308763" cy="26845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39" y="746974"/>
            <a:ext cx="2414953" cy="26845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66" y="746974"/>
            <a:ext cx="2259256" cy="26845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16" y="746974"/>
            <a:ext cx="2232761" cy="2684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0146" y="84598"/>
            <a:ext cx="619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Земляничка пошагово</a:t>
            </a:r>
            <a:endParaRPr lang="ru-R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</cp:revision>
  <dcterms:created xsi:type="dcterms:W3CDTF">2022-10-05T10:15:13Z</dcterms:created>
  <dcterms:modified xsi:type="dcterms:W3CDTF">2022-10-05T10:17:51Z</dcterms:modified>
</cp:coreProperties>
</file>