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3.wmf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1456" y="895926"/>
            <a:ext cx="9905955" cy="3142673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«ОЗНАКОМЛЕНИЕ</a:t>
            </a:r>
            <a:b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С</a:t>
            </a:r>
            <a:b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РАССКАЗАМИ О ПРИРОДЕ</a:t>
            </a:r>
            <a:b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М.М. ПРИШВИНА»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742544" y="3925455"/>
            <a:ext cx="5449455" cy="186574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ПОДГОТОВИЛИ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Бунина Н.Б., Рогачева О.С.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ГБОУ№44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707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46" y="240145"/>
            <a:ext cx="6858000" cy="628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15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56" y="2096654"/>
            <a:ext cx="9905955" cy="256771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654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МИХАЙЛОВИЧ ПРИШВИН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«КУРИЦА НА СТОЛБАХ»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2097088"/>
            <a:ext cx="3131127" cy="359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Объект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7183321"/>
              </p:ext>
            </p:extLst>
          </p:nvPr>
        </p:nvGraphicFramePr>
        <p:xfrm>
          <a:off x="6192837" y="2097088"/>
          <a:ext cx="3579235" cy="359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Точечный рисунок" r:id="rId6" imgW="3193920" imgH="3765600" progId="Paint.Picture">
                  <p:embed/>
                </p:oleObj>
              </mc:Choice>
              <mc:Fallback>
                <p:oleObj name="Точечный рисунок" r:id="rId6" imgW="3193920" imgH="3765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92837" y="2097088"/>
                        <a:ext cx="3579235" cy="3592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Новая запись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782" y="618518"/>
            <a:ext cx="1616363" cy="10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541818" y="508865"/>
            <a:ext cx="5846617" cy="5356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соседи подарили нам четыре гусиных яйца, и мы подложили их в гнездо нашей черной курицы, прозванной Пиковой Дамой. Прошли положенные дни для высиживания, и Пиковая Дама вывела четырех желтеньких гуськов. Они пищали, посвистывали совсем по-иному, чем цыплята, но Пиковая Дама, важная, нахохленная, не хотела ничего замечать и относилась к гусятам с той же материнской заботливостью, как к цыплятам.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5" y="508865"/>
            <a:ext cx="5255491" cy="58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33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6873" y="2419927"/>
            <a:ext cx="6622471" cy="277321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весна, настало лето, везде показались одуванчики. Молодые гуськи, если шеи вытянут, становятся чуть ли не выше матери, но всё еще ходят за ней. Бывает, однако, мать раскапывает лапками землю и зовет гуськов, а они занимаются одуванчиками, тукают их носами и пускают пушинки по ветру. Тогда Пиковая Дама начинает поглядывать в их сторону, как нам кажется, с некоторой долей подозрения. Бывает, часами распушенная, с квохтаньем, копает она, а им хоть бы что: только посвистывают и поклевывают зеленую травку. Бывает, собака захочет пройти куда-нибудь мимо нее, - куда тут! Кинется на собаку и прогонит. А после и поглядит на гуськов, бывает, задумчиво поглядит...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40026"/>
              </p:ext>
            </p:extLst>
          </p:nvPr>
        </p:nvGraphicFramePr>
        <p:xfrm>
          <a:off x="1181966" y="1200727"/>
          <a:ext cx="3574762" cy="4950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Точечный рисунок" r:id="rId3" imgW="3193920" imgH="3765600" progId="Paint.Picture">
                  <p:embed/>
                </p:oleObj>
              </mc:Choice>
              <mc:Fallback>
                <p:oleObj name="Точечный рисунок" r:id="rId3" imgW="3193920" imgH="3765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1966" y="1200727"/>
                        <a:ext cx="3574762" cy="4950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4276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4799" y="720436"/>
            <a:ext cx="6373091" cy="5855855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Мы стали следить за курицей и ждать такого события, - после которого наконец она догадается, что дети ее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вовсе даже на кур не похожи и не стоит из-за них, рискуя жизнью, бросаться на собак.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вот однажды у нас на дворе событие это случилось. Пришел насыщенный ароматом цветов солнечный июньский день. Вдруг солнце померкло, и петух закричал.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Квох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квох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- ответила петуху курица, зазывая своих гусят под навес.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Батюшки, туча-то какая находит! - закричали хозяйки и бросились спасать развешенное белье. Грянул гром, сверкнула молния.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Квох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квох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- настаивала курица Пиковая Дама.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937369"/>
              </p:ext>
            </p:extLst>
          </p:nvPr>
        </p:nvGraphicFramePr>
        <p:xfrm>
          <a:off x="415636" y="840509"/>
          <a:ext cx="4784436" cy="5338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Точечный рисунок" r:id="rId3" imgW="6432480" imgH="2584440" progId="Paint.Picture">
                  <p:embed/>
                </p:oleObj>
              </mc:Choice>
              <mc:Fallback>
                <p:oleObj name="Точечный рисунок" r:id="rId3" imgW="6432480" imgH="25844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5636" y="840509"/>
                        <a:ext cx="4784436" cy="5338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7980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927" y="2798618"/>
            <a:ext cx="10917381" cy="1239982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молодые гуси, подняв высоко шеи свои, как четыре столба, пошли за курицей под навес. Удивительно нам было смотреть, как по приказанию курицы четыре порядочных, высоких, как сама курица, гусенка сложились в маленькие штучки, подлезли под наседку и она, распушив перья, распластав крылья над ними, укрыла их и угрела своим материнским теплом.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гроза была Недолгая. Туча пролилась, ушла, и солнце снова засияло над нашим маленьким садом.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с крыш перестало литься и запели разные птички, это услыхали гусята под курицей, и им, молодым, конечно, захотелось на волю.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волю, на волю! - засвистали они.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Квох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квох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- ответила курица. И это значило: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Посидите немного, еще очень свежо.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57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8617" y="757382"/>
            <a:ext cx="6382327" cy="5495635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Вот еще! - свистели гусята. - На волю, на волю! И вдруг поднялись на ногах и подняли шеи, и курица поднялась, как на четырех столбах, и закачалась в воздухе высоко от земли. Вот с этого раза все и кончилось у Пиковой Дамы с гусятами: она стала ходить отдельно, и гуси отдельно; видно, тут только она все поняла, и во второй раз ей уже не захотелось попасть на столбы.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4" y="757382"/>
            <a:ext cx="475297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40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56" y="184727"/>
            <a:ext cx="9905955" cy="577272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 КЛАСС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произведению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ВОСПИТАННИКАМИ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ГРУППЫ №2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«Пиковая дама»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2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341746"/>
            <a:ext cx="6858000" cy="610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037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44</TotalTime>
  <Words>413</Words>
  <Application>Microsoft Office PowerPoint</Application>
  <PresentationFormat>Широкоэкранный</PresentationFormat>
  <Paragraphs>12</Paragraphs>
  <Slides>11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Times New Roman</vt:lpstr>
      <vt:lpstr>Trebuchet MS</vt:lpstr>
      <vt:lpstr>Tw Cen MT</vt:lpstr>
      <vt:lpstr>Контур</vt:lpstr>
      <vt:lpstr>Изображение Paintbrush</vt:lpstr>
      <vt:lpstr>«ОЗНАКОМЛЕНИЕ ДОШКОЛЬНИКОВ С РАССКАЗАМИ О ПРИРОДЕ М.М. ПРИШВИНА» </vt:lpstr>
      <vt:lpstr>МИХАИЛ МИХАЙЛОВИЧ ПРИШВИН РАССКАЗ «КУРИЦА НА СТОЛБАХ» </vt:lpstr>
      <vt:lpstr>Весной соседи подарили нам четыре гусиных яйца, и мы подложили их в гнездо нашей черной курицы, прозванной Пиковой Дамой. Прошли положенные дни для высиживания, и Пиковая Дама вывела четырех желтеньких гуськов. Они пищали, посвистывали совсем по-иному, чем цыплята, но Пиковая Дама, важная, нахохленная, не хотела ничего замечать и относилась к гусятам с той же материнской заботливостью, как к цыплятам. </vt:lpstr>
      <vt:lpstr>Прошла весна, настало лето, везде показались одуванчики. Молодые гуськи, если шеи вытянут, становятся чуть ли не выше матери, но всё еще ходят за ней. Бывает, однако, мать раскапывает лапками землю и зовет гуськов, а они занимаются одуванчиками, тукают их носами и пускают пушинки по ветру. Тогда Пиковая Дама начинает поглядывать в их сторону, как нам кажется, с некоторой долей подозрения. Бывает, часами распушенная, с квохтаньем, копает она, а им хоть бы что: только посвистывают и поклевывают зеленую травку. Бывает, собака захочет пройти куда-нибудь мимо нее, - куда тут! Кинется на собаку и прогонит. А после и поглядит на гуськов, бывает, задумчиво поглядит... </vt:lpstr>
      <vt:lpstr>Мы стали следить за курицей и ждать такого события, - после которого наконец она догадается, что дети ее вовсе даже на кур не похожи и не стоит из-за них, рискуя жизнью, бросаться на собак. И вот однажды у нас на дворе событие это случилось. Пришел насыщенный ароматом цветов солнечный июньский день. Вдруг солнце померкло, и петух закричал. - Квох, квох! - ответила петуху курица, зазывая своих гусят под навес. - Батюшки, туча-то какая находит! - закричали хозяйки и бросились спасать развешенное белье. Грянул гром, сверкнула молния. - Квох, квох! - настаивала курица Пиковая Дама. </vt:lpstr>
      <vt:lpstr>И молодые гуси, подняв высоко шеи свои, как четыре столба, пошли за курицей под навес. Удивительно нам было смотреть, как по приказанию курицы четыре порядочных, высоких, как сама курица, гусенка сложились в маленькие штучки, подлезли под наседку и она, распушив перья, распластав крылья над ними, укрыла их и угрела своим материнским теплом. Но гроза была Недолгая. Туча пролилась, ушла, и солнце снова засияло над нашим маленьким садом. Когда с крыш перестало литься и запели разные птички, это услыхали гусята под курицей, и им, молодым, конечно, захотелось на волю. - На волю, на волю! - засвистали они. - Квох, квох! - ответила курица. И это значило: - Посидите немного, еще очень свежо. </vt:lpstr>
      <vt:lpstr>- Вот еще! - свистели гусята. - На волю, на волю! И вдруг поднялись на ногах и подняли шеи, и курица поднялась, как на четырех столбах, и закачалась в воздухе высоко от земли. Вот с этого раза все и кончилось у Пиковой Дамы с гусятами: она стала ходить отдельно, и гуси отдельно; видно, тут только она все поняла, и во второй раз ей уже не захотелось попасть на столбы. </vt:lpstr>
      <vt:lpstr>МАСТЕР- КЛАСС  по  произведению С  ВОСПИТАННИКАМИ  СТАРШЕЙ ГРУППЫ №2  «Пиковая дама»</vt:lpstr>
      <vt:lpstr>Презентация PowerPoint</vt:lpstr>
      <vt:lpstr>Презентация PowerPoint</vt:lpstr>
      <vt:lpstr>Спасибо за внимание!</vt:lpstr>
    </vt:vector>
  </TitlesOfParts>
  <Company>gypnor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«ОЗНАКОМЛЕНИЕ ДОШКОЛЬНИКОВ С РАССКАЗАМИ О ПРИРОДЕ М.М. ПРИШВИНА»</dc:title>
  <dc:creator>Оля</dc:creator>
  <cp:lastModifiedBy>Оля</cp:lastModifiedBy>
  <cp:revision>4</cp:revision>
  <dcterms:created xsi:type="dcterms:W3CDTF">2023-01-27T08:59:26Z</dcterms:created>
  <dcterms:modified xsi:type="dcterms:W3CDTF">2023-01-27T09:43:42Z</dcterms:modified>
</cp:coreProperties>
</file>