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2" r:id="rId4"/>
    <p:sldId id="263" r:id="rId5"/>
    <p:sldId id="264" r:id="rId6"/>
    <p:sldId id="267" r:id="rId7"/>
    <p:sldId id="268" r:id="rId8"/>
    <p:sldId id="269" r:id="rId9"/>
    <p:sldId id="265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02" autoAdjust="0"/>
  </p:normalViewPr>
  <p:slideViewPr>
    <p:cSldViewPr snapToGrid="0">
      <p:cViewPr varScale="1">
        <p:scale>
          <a:sx n="76" d="100"/>
          <a:sy n="76" d="100"/>
        </p:scale>
        <p:origin x="126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784ED-817F-E2BD-0851-B95D5D045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6AF1CA-382A-9695-00B3-23E96634E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EF051-9221-5DB0-4FC8-9CAEDA4F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ACF2E8-4B9F-48C7-19C6-C6837B98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10285B-6335-9EBD-949D-CF1DCC208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3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41CF1-0AC6-CD87-72A7-64E9BB2D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E718AE-EAFA-F0E8-7398-01BF586E3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05A0E-97E0-4AE0-1FF1-1E0F748FA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B72CFA-BB5E-0860-ED45-23F9D6623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E4B862-491F-5613-4792-763580ED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5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D645DE-05D2-B43F-34DE-185E3EA27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1F3E12-93DB-B443-D785-CDE8B2141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583F84-B7CC-73C9-D697-446E86C3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C01FF-5690-CD47-0EC7-20D8C2C9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42C3C-D466-C5EC-32B4-A7753CBC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1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2A67D-A87E-E03C-19CB-016B84C1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C5269-2ABF-E191-3383-800F89BFE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81565-A19A-27C7-590B-2CDBA522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35A039-95B3-C6E6-AA15-134F0310A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22FFA-B8F6-993A-0FAF-FDDE34CC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0DF63-DB75-F06D-8610-B586A3EE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BE9821-B026-BDAD-C53C-0404F09AB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35234-2CE9-9E92-9801-F35CD785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147FF6-F4E0-E38E-0EEE-4EDE3FE44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695510-8E56-6843-CD33-EB8CE810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9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A2F19-BAF0-AE9B-115B-85361212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F9F88-8359-CA52-2BA6-E76686BB1E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988198-EC34-AA1A-F45B-A34B47A39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0D400-394F-4C69-9D42-0D1986DB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C1EAAE-4199-B0B8-30DF-885796FC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67B41D-15D7-057A-F577-5B573C68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3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E67ED-A9CC-042A-163D-4071419C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546D96-7164-6BCD-79D6-425EA4701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F9229-FB44-8D0B-2727-CC96BB3DB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06B3F0-E759-DCB4-4089-A2609D46A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AAD2A9-9862-C3EE-961A-F4D88A3A8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9F9179-3D28-9ADF-57AD-CEF4F8D5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41176E-9EE1-A6B7-4541-30395386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FF6E98-352E-024A-302D-7B30B788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0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03827-F74F-B809-2E00-B00BA967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64C111-F3A6-B975-31C6-3FD37AD9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4BEF2F-8DE1-BA9F-22D1-DC6EBC89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28CC59-3D99-956A-286A-05981C9C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73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38120D-6579-E6FA-86F8-57AF0ED06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A6C5B4-7C6F-7E6F-E550-8FD9E402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820B5A-9BD9-29E4-49B5-BB465933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24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D6FE7-5B66-BDFA-F5C8-BD72C491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AA789F-4B21-4259-9B44-8D3AD8BE8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7E4464-87A2-3C2F-C674-83D6269BA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B87CC5-3FC8-897F-ECB2-40780C7BA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02EA0B-0A3B-8C61-8DF8-3061D61BF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4E9BAA-FF82-B955-3BF4-BBDE7CED2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41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B99CA-2E71-25C7-63EE-1D8B6112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50993E-B21A-2736-DF39-FA614EF67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8074EF-05F0-F55D-9F4E-9E6EE2297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EFD6CF-617A-3C95-E527-B1911B46E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653C-1976-6A5D-1853-02D16C1B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5788B0-8A76-302C-4DE0-92204BF3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2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66FA4-EBF0-3F5F-F228-3EBA80AF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515F6-8969-FED6-2E6F-F1A791C59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F4C7F4-525B-74AD-E2B2-77A5E7EB7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941AD-AB44-4B16-B544-640BF23EC4A1}" type="datetimeFigureOut">
              <a:rPr lang="ru-RU" smtClean="0"/>
              <a:t>05.12.2023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5A4296-2C21-82DF-987A-331C223D5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C5AE4-8D18-E87A-6FC4-CE4A984D9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D0F7C-1558-4988-85FD-2BCFE93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5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240642-FF09-1E87-8BBB-8FADC8EE402B}"/>
              </a:ext>
            </a:extLst>
          </p:cNvPr>
          <p:cNvSpPr/>
          <p:nvPr/>
        </p:nvSpPr>
        <p:spPr>
          <a:xfrm>
            <a:off x="1406126" y="249535"/>
            <a:ext cx="93797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Путешествие </a:t>
            </a:r>
          </a:p>
          <a:p>
            <a:pPr algn="ctr"/>
            <a:r>
              <a:rPr lang="ru-RU" sz="5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с Северного полюса на Южны</a:t>
            </a:r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994C98-2646-E5E8-9558-D6C6133C1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2003861"/>
            <a:ext cx="3270250" cy="4129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C5F5CA-2F06-4038-5587-2C252D32A30F}"/>
              </a:ext>
            </a:extLst>
          </p:cNvPr>
          <p:cNvSpPr txBox="1"/>
          <p:nvPr/>
        </p:nvSpPr>
        <p:spPr>
          <a:xfrm>
            <a:off x="5422900" y="2228671"/>
            <a:ext cx="656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Для детей старшего дошкольного возраста в рамках </a:t>
            </a:r>
            <a:r>
              <a:rPr lang="ru-RU" b="0" i="1" dirty="0">
                <a:solidFill>
                  <a:schemeClr val="accent1">
                    <a:lumMod val="75000"/>
                  </a:schemeClr>
                </a:solidFill>
                <a:effectLst/>
                <a:latin typeface="PT Sans" panose="020B0503020203020204" pitchFamily="34" charset="-52"/>
              </a:rPr>
              <a:t>Ознакомления дошкольников с природными зонами в соответствии с ФОП ДО: арктические и антарктические пустыни»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56EA7-63A6-5846-FF98-E3A134096633}"/>
              </a:ext>
            </a:extLst>
          </p:cNvPr>
          <p:cNvSpPr txBox="1"/>
          <p:nvPr/>
        </p:nvSpPr>
        <p:spPr>
          <a:xfrm>
            <a:off x="7962900" y="5295900"/>
            <a:ext cx="384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Выполнила педагог ГБДОУ д/с №31 Василеостровского р-на</a:t>
            </a:r>
          </a:p>
          <a:p>
            <a:r>
              <a:rPr lang="ru-RU" i="1" dirty="0">
                <a:solidFill>
                  <a:schemeClr val="accent5">
                    <a:lumMod val="75000"/>
                  </a:schemeClr>
                </a:solidFill>
              </a:rPr>
              <a:t>Зимина К.А.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D932A-97B3-50EE-2053-B896B7AFB128}"/>
              </a:ext>
            </a:extLst>
          </p:cNvPr>
          <p:cNvSpPr txBox="1"/>
          <p:nvPr/>
        </p:nvSpPr>
        <p:spPr>
          <a:xfrm>
            <a:off x="4178300" y="6413500"/>
            <a:ext cx="30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Санкт-Петербург 2023</a:t>
            </a:r>
          </a:p>
        </p:txBody>
      </p:sp>
    </p:spTree>
    <p:extLst>
      <p:ext uri="{BB962C8B-B14F-4D97-AF65-F5344CB8AC3E}">
        <p14:creationId xmlns:p14="http://schemas.microsoft.com/office/powerpoint/2010/main" val="119236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5F3C8B-9EB8-560D-55C0-A31D9B1E252D}"/>
              </a:ext>
            </a:extLst>
          </p:cNvPr>
          <p:cNvSpPr txBox="1"/>
          <p:nvPr/>
        </p:nvSpPr>
        <p:spPr>
          <a:xfrm>
            <a:off x="304800" y="221220"/>
            <a:ext cx="805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Вот такая, Арктика, огромная и разнообразная! </a:t>
            </a:r>
          </a:p>
          <a:p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А сейчас мы с вами снова сядем в наш волшебный самолет и перелетим в другое место. 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373AD832-670A-3169-B75F-B74AE59EE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48" y="1143000"/>
            <a:ext cx="4599768" cy="54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AD7460-6D46-1866-B1F5-1ACFE0378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16" y="1544659"/>
            <a:ext cx="3219450" cy="2413192"/>
          </a:xfrm>
          <a:prstGeom prst="rect">
            <a:avLst/>
          </a:prstGeom>
          <a:scene3d>
            <a:camera prst="orthographicFront">
              <a:rot lat="0" lon="11399999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5534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88DCE4A-2E2D-ED38-3ADC-0083A796B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51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FD371-DBD3-D035-6363-1451AF725A36}"/>
              </a:ext>
            </a:extLst>
          </p:cNvPr>
          <p:cNvSpPr txBox="1"/>
          <p:nvPr/>
        </p:nvSpPr>
        <p:spPr>
          <a:xfrm>
            <a:off x="8528050" y="596900"/>
            <a:ext cx="34544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  <a:latin typeface="Georgia" panose="02040502050405020303" pitchFamily="18" charset="0"/>
              </a:rPr>
              <a:t>А полетим мы в Антарктиду. Где же она находится? А вот здесь – внизу нашего глобуса. Это Южный полюс!</a:t>
            </a:r>
          </a:p>
        </p:txBody>
      </p:sp>
    </p:spTree>
    <p:extLst>
      <p:ext uri="{BB962C8B-B14F-4D97-AF65-F5344CB8AC3E}">
        <p14:creationId xmlns:p14="http://schemas.microsoft.com/office/powerpoint/2010/main" val="212888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B55697-C080-2221-670F-9B98C8F1AAB9}"/>
              </a:ext>
            </a:extLst>
          </p:cNvPr>
          <p:cNvSpPr txBox="1"/>
          <p:nvPr/>
        </p:nvSpPr>
        <p:spPr>
          <a:xfrm>
            <a:off x="272980" y="152400"/>
            <a:ext cx="7226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Посмотрите ребята, вот мы и в…как? Мы опять попали в Арктику?</a:t>
            </a:r>
          </a:p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А вот и нет. Просто в Антарктиде, как в Арктике тоже кругом много льда и снега.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17E8429-5C03-13B1-1F9A-82A7B1FC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30" y="1475839"/>
            <a:ext cx="7670870" cy="51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91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452B1-7FBA-CCF3-CA1B-D4E29FF970D2}"/>
              </a:ext>
            </a:extLst>
          </p:cNvPr>
          <p:cNvSpPr txBox="1"/>
          <p:nvPr/>
        </p:nvSpPr>
        <p:spPr>
          <a:xfrm>
            <a:off x="213498" y="159314"/>
            <a:ext cx="582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А вот кто живет в Антарктиде: это конечно же пингвины!</a:t>
            </a:r>
          </a:p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А еще морской леопард и тюлени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907803-1294-1415-613F-2F71E05C3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43" y="-73585"/>
            <a:ext cx="6553657" cy="4546600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750D4DF-DEEF-2AA3-B6F9-A0ABDDED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98" y="1174977"/>
            <a:ext cx="5626100" cy="375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5DBBA0A-5C56-905E-BCE1-C9852F914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4092798"/>
            <a:ext cx="4650003" cy="31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24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5F867-0317-1B8D-878D-87FF673F71A9}"/>
              </a:ext>
            </a:extLst>
          </p:cNvPr>
          <p:cNvSpPr txBox="1"/>
          <p:nvPr/>
        </p:nvSpPr>
        <p:spPr>
          <a:xfrm>
            <a:off x="406400" y="431800"/>
            <a:ext cx="1093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В океане возле Антарктиды плавает самое большое животное на Земле – синий кит!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B6F142B-34C6-76CD-BE8C-24A92A42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438"/>
            <a:ext cx="12192000" cy="39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32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utoShape 6">
            <a:extLst>
              <a:ext uri="{FF2B5EF4-FFF2-40B4-BE49-F238E27FC236}">
                <a16:creationId xmlns:a16="http://schemas.microsoft.com/office/drawing/2014/main" id="{4445B077-8877-9EF7-127F-20F06C0286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F9E9DCDC-DC35-CE40-AA0B-30D20B02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54100"/>
            <a:ext cx="6007816" cy="329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A58AB2-49C3-489F-EE45-376CE6D7E9A7}"/>
              </a:ext>
            </a:extLst>
          </p:cNvPr>
          <p:cNvSpPr txBox="1"/>
          <p:nvPr/>
        </p:nvSpPr>
        <p:spPr>
          <a:xfrm>
            <a:off x="227012" y="382377"/>
            <a:ext cx="6021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А еще в Антарктиде живут люди – ученые, которые приплывают сюда на огромных кораблях- ледоколах и изучают эту холодную и загадочную часть нашей планеты Земля. Живут они на научно-исследовательских станциях. </a:t>
            </a:r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D5A6FE8B-A6EB-FC93-3585-D4ACFA947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6" name="Picture 12">
            <a:extLst>
              <a:ext uri="{FF2B5EF4-FFF2-40B4-BE49-F238E27FC236}">
                <a16:creationId xmlns:a16="http://schemas.microsoft.com/office/drawing/2014/main" id="{0F73E00D-6A42-9015-1F6B-CDB09989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2" y="2703746"/>
            <a:ext cx="6021388" cy="401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65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516BD-4C46-0597-8945-EE70DBC700B5}"/>
              </a:ext>
            </a:extLst>
          </p:cNvPr>
          <p:cNvSpPr txBox="1"/>
          <p:nvPr/>
        </p:nvSpPr>
        <p:spPr>
          <a:xfrm>
            <a:off x="1244600" y="711200"/>
            <a:ext cx="889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Вот какое получилось у нас путешествие!</a:t>
            </a:r>
          </a:p>
          <a:p>
            <a:endParaRPr lang="ru-RU" sz="24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sz="24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ru-RU" sz="24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Что вам понравилось ребята? Почему?</a:t>
            </a:r>
          </a:p>
          <a:p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Кого нельзя встретить из животных в Антарктиде? А кото в Арктике?</a:t>
            </a:r>
          </a:p>
          <a:p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Молодцы!!!</a:t>
            </a:r>
          </a:p>
        </p:txBody>
      </p:sp>
    </p:spTree>
    <p:extLst>
      <p:ext uri="{BB962C8B-B14F-4D97-AF65-F5344CB8AC3E}">
        <p14:creationId xmlns:p14="http://schemas.microsoft.com/office/powerpoint/2010/main" val="217511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" y="1896"/>
            <a:ext cx="12188630" cy="68561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8DC5D4-DC4F-3F31-9EEB-6E9A6C631EFB}"/>
              </a:ext>
            </a:extLst>
          </p:cNvPr>
          <p:cNvSpPr txBox="1"/>
          <p:nvPr/>
        </p:nvSpPr>
        <p:spPr>
          <a:xfrm>
            <a:off x="8693149" y="177800"/>
            <a:ext cx="332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Сегодня ребята, мы с вами совершим путешествие сразу в 2 места где много снега и  где всегда очень холодно. Куда же отправится сегодня наш чудо-самолет? </a:t>
            </a:r>
          </a:p>
          <a:p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Давайте посмотрим на наш глобус. Кто из вас знает, что на нем изображено?</a:t>
            </a:r>
          </a:p>
          <a:p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C61588A-ABC7-9E36-412C-AB07A83A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58181"/>
            <a:ext cx="3219450" cy="2413192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8004B85-F15F-9D54-8D19-4971BE0BC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41" y="782081"/>
            <a:ext cx="4599768" cy="54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A47129-638C-4B70-D05A-DD0B88094270}"/>
              </a:ext>
            </a:extLst>
          </p:cNvPr>
          <p:cNvSpPr txBox="1"/>
          <p:nvPr/>
        </p:nvSpPr>
        <p:spPr>
          <a:xfrm>
            <a:off x="546100" y="2956526"/>
            <a:ext cx="3644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Верно: моря, океаны, материки</a:t>
            </a:r>
          </a:p>
          <a:p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А что это за белая шапочка сверху? </a:t>
            </a:r>
          </a:p>
          <a:p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Это, ребята Северный полюс или как его еще называют Арктика. </a:t>
            </a:r>
          </a:p>
          <a:p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Ну что, отправляемся?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4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3ED205-11B8-C4E5-3E39-6CFFE5A39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95262"/>
            <a:ext cx="7620000" cy="6238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3A8257-ECBB-5967-A67E-CC65347B1D10}"/>
              </a:ext>
            </a:extLst>
          </p:cNvPr>
          <p:cNvSpPr txBox="1"/>
          <p:nvPr/>
        </p:nvSpPr>
        <p:spPr>
          <a:xfrm>
            <a:off x="8140700" y="622300"/>
            <a:ext cx="3759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Посмотрите на большое белое пятно. Это зона арктических пустынь. Закройте глаза и представьте, вокруг нас льды и снега. Мы с вами в арктической пустыне, в царстве снега и льда. Она расположена на самом севере России.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Земля и поверхность океана здесь покрыта ледниками. Дуют северные холодные ветра. Ой, как здесь холодно.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7263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1AB018-231E-4A6D-EDC6-983F7A30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" y="88900"/>
            <a:ext cx="6886222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AD17C-43CE-41BA-2C82-047D910629D4}"/>
              </a:ext>
            </a:extLst>
          </p:cNvPr>
          <p:cNvSpPr txBox="1"/>
          <p:nvPr/>
        </p:nvSpPr>
        <p:spPr>
          <a:xfrm>
            <a:off x="7708900" y="851634"/>
            <a:ext cx="415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По Северно-Ледовитому океану плавают айсберги. Айсберги – это огромные глыбы льда. </a:t>
            </a:r>
            <a:b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</a:br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4EBA1B-1CAC-F4EA-4137-CB224EE65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44" y="2645002"/>
            <a:ext cx="7134578" cy="4011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0BD436-1F74-EB85-1D25-F5AB052B1780}"/>
              </a:ext>
            </a:extLst>
          </p:cNvPr>
          <p:cNvSpPr txBox="1"/>
          <p:nvPr/>
        </p:nvSpPr>
        <p:spPr>
          <a:xfrm>
            <a:off x="508000" y="4650611"/>
            <a:ext cx="411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Зимой здесь совсем нет солнца. Снежные просторы освещаются только светом луны и звезд. А лето здесь очень короткое и холодное. 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881893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E4BB7-790C-7103-FE46-390EE29C0755}"/>
              </a:ext>
            </a:extLst>
          </p:cNvPr>
          <p:cNvSpPr txBox="1"/>
          <p:nvPr/>
        </p:nvSpPr>
        <p:spPr>
          <a:xfrm>
            <a:off x="114300" y="234573"/>
            <a:ext cx="35179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Какие явления природы можно наблюдать в Арктике.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 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-Только на Севере и только зимой можно увидеть одно из самых красивых природных явлений – северное сияние. Его красоту невозможно передать словами! Это надо видеть. Небо вдруг озаряется и вспыхивает миллионами огней.  Лучше всего северное сияние видно в полярную ночь. Полярная ночь длиться до 6 месяцев.</a:t>
            </a:r>
          </a:p>
          <a:p>
            <a:endParaRPr lang="ru-RU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ADFBFC-33C1-14E3-E21B-B571F54B0F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234573"/>
            <a:ext cx="8395739" cy="56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1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8" y="-12700"/>
            <a:ext cx="12214578" cy="68707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BBD39C1-65B6-444B-7798-1C0340BCB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27911"/>
          <a:stretch/>
        </p:blipFill>
        <p:spPr bwMode="auto">
          <a:xfrm>
            <a:off x="3559040" y="153206"/>
            <a:ext cx="4706278" cy="3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2CABB74-E7C5-E190-7DA8-5DDDE822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13734"/>
            <a:ext cx="5388305" cy="358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BF6E0A1-BBA1-F14E-0ADB-29ED35A8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18" y="153206"/>
            <a:ext cx="4548029" cy="3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43185-4A86-BF9F-5C43-41C6511A49A3}"/>
              </a:ext>
            </a:extLst>
          </p:cNvPr>
          <p:cNvSpPr txBox="1"/>
          <p:nvPr/>
        </p:nvSpPr>
        <p:spPr>
          <a:xfrm>
            <a:off x="29369" y="566678"/>
            <a:ext cx="37823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Кажется, что на Северном полюсе, где все покрыто льдом, никто не живет, но это не так. Животные Арктики отличаются крупными размерами. В арктической пустыне живут северные олени, белые медведи, песцы. </a:t>
            </a:r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33255B-5DB5-841F-606D-2F72FA2B6AC8}"/>
              </a:ext>
            </a:extLst>
          </p:cNvPr>
          <p:cNvSpPr txBox="1"/>
          <p:nvPr/>
        </p:nvSpPr>
        <p:spPr>
          <a:xfrm>
            <a:off x="139700" y="215900"/>
            <a:ext cx="398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Н</a:t>
            </a:r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а скалистых берегах океана селятся морские птицы: гагарки, чайки, гаги,</a:t>
            </a:r>
          </a:p>
          <a:p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а на материковой части полярные совы и куропатки</a:t>
            </a:r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CC92C2-809C-927A-7592-B8CB1C014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3500"/>
            <a:ext cx="5983111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4622346-D96E-C1D6-9F5B-320E316C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96" y="2870734"/>
            <a:ext cx="5536715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A32B62A-F382-52C5-6AF4-120104150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146560"/>
            <a:ext cx="4289425" cy="378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746BA98-9542-C91D-C79C-5D3BF6DD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53" y="4040500"/>
            <a:ext cx="4114323" cy="274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3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3C32C-615E-5451-E6E4-4B189A5C6F8D}"/>
              </a:ext>
            </a:extLst>
          </p:cNvPr>
          <p:cNvSpPr txBox="1"/>
          <p:nvPr/>
        </p:nvSpPr>
        <p:spPr>
          <a:xfrm>
            <a:off x="0" y="295414"/>
            <a:ext cx="715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000" b="0" i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В Северном Ледовитом океане водятся усатые киты, тюлени, моржи, нерпа, белуха.</a:t>
            </a:r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056B39E-DD87-1056-1AF5-FE7BE8F3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188342"/>
            <a:ext cx="5299075" cy="38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8B9D2E0-E801-D352-1D05-68B1E11E7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1044713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BA91974-ED5F-4CFC-CE0D-D04223EB4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76" y="3746500"/>
            <a:ext cx="7918824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11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FD1A0-7713-35C8-ED00-B3A267EEA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38B4F2-0F33-DD7B-6975-EC87A8D91BB0}"/>
              </a:ext>
            </a:extLst>
          </p:cNvPr>
          <p:cNvSpPr txBox="1"/>
          <p:nvPr/>
        </p:nvSpPr>
        <p:spPr>
          <a:xfrm>
            <a:off x="292100" y="355600"/>
            <a:ext cx="955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Физкультминутка «В экспедицию идем!»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Раз, два - в экспедицию идем, 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Три, четыре - и поем! 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Здесь всюду холод, лед и тень                 дети обнимают себя за плечи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Полгода — ночь,                                           закрывают глаза ладонями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Полгода — день.                                           выпрямляются, поднимают       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Из льда здесь люди строят дом,                     соединяют руки над 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И океан покрыт весь льдом.                      разводят руки в стороны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Зверей ты здесь почти не встретишь.        ставят ладонь козырьком 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И птиц ты в небе не заметишь.                      делают махи руками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Лишь   мишка,   белый,   словно иней,      подражают походке  </a:t>
            </a:r>
            <a:endParaRPr lang="ru-RU" sz="2000" b="0" i="1" dirty="0">
              <a:solidFill>
                <a:srgbClr val="002060"/>
              </a:solidFill>
              <a:effectLst/>
              <a:latin typeface="Georgia" panose="02040502050405020303" pitchFamily="18" charset="0"/>
            </a:endParaRPr>
          </a:p>
          <a:p>
            <a:pPr algn="l"/>
            <a:r>
              <a:rPr lang="ru-RU" sz="2000" b="0" i="1" u="none" strike="noStrike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Хозяин ледяной пустыни. 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</a:t>
            </a:r>
            <a:endParaRPr lang="ru-R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0556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639</Words>
  <Application>Microsoft Office PowerPoint</Application>
  <PresentationFormat>Широкоэкранный</PresentationFormat>
  <Paragraphs>55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</dc:creator>
  <cp:lastModifiedBy>roma</cp:lastModifiedBy>
  <cp:revision>2</cp:revision>
  <dcterms:created xsi:type="dcterms:W3CDTF">2023-12-05T14:24:38Z</dcterms:created>
  <dcterms:modified xsi:type="dcterms:W3CDTF">2023-12-05T15:51:23Z</dcterms:modified>
</cp:coreProperties>
</file>