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57" r:id="rId4"/>
    <p:sldId id="260" r:id="rId5"/>
    <p:sldId id="283" r:id="rId6"/>
    <p:sldId id="264" r:id="rId7"/>
    <p:sldId id="295" r:id="rId8"/>
    <p:sldId id="296" r:id="rId9"/>
    <p:sldId id="269" r:id="rId10"/>
    <p:sldId id="297" r:id="rId11"/>
    <p:sldId id="266" r:id="rId12"/>
    <p:sldId id="275" r:id="rId13"/>
    <p:sldId id="298" r:id="rId14"/>
    <p:sldId id="284" r:id="rId15"/>
    <p:sldId id="285" r:id="rId16"/>
    <p:sldId id="299" r:id="rId17"/>
    <p:sldId id="290" r:id="rId18"/>
    <p:sldId id="300" r:id="rId19"/>
    <p:sldId id="301" r:id="rId20"/>
    <p:sldId id="302" r:id="rId21"/>
    <p:sldId id="291" r:id="rId22"/>
    <p:sldId id="293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802909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6000" cy="691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802909\Desktop\блокада.jpg"/>
          <p:cNvPicPr>
            <a:picLocks noChangeAspect="1" noChangeArrowheads="1"/>
          </p:cNvPicPr>
          <p:nvPr/>
        </p:nvPicPr>
        <p:blipFill>
          <a:blip r:embed="rId2" cstate="print"/>
          <a:srcRect l="5835"/>
          <a:stretch>
            <a:fillRect/>
          </a:stretch>
        </p:blipFill>
        <p:spPr bwMode="auto">
          <a:xfrm>
            <a:off x="251520" y="620688"/>
            <a:ext cx="8677186" cy="57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802909\Desktop\hello_html_8546c02.jpg"/>
          <p:cNvPicPr>
            <a:picLocks noChangeAspect="1" noChangeArrowheads="1"/>
          </p:cNvPicPr>
          <p:nvPr/>
        </p:nvPicPr>
        <p:blipFill>
          <a:blip r:embed="rId2" cstate="print"/>
          <a:srcRect r="22580"/>
          <a:stretch>
            <a:fillRect/>
          </a:stretch>
        </p:blipFill>
        <p:spPr bwMode="auto">
          <a:xfrm>
            <a:off x="428596" y="214290"/>
            <a:ext cx="8315323" cy="64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Блокада\82834733_blokadaleningrada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33400"/>
            <a:ext cx="8229251" cy="57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3886200" cy="3886200"/>
          </a:xfrm>
        </p:spPr>
        <p:txBody>
          <a:bodyPr anchor="t">
            <a:normAutofit fontScale="90000"/>
          </a:bodyPr>
          <a:lstStyle/>
          <a:p>
            <a:pPr algn="l"/>
            <a:r>
              <a:rPr lang="ru-RU" sz="2700" dirty="0" smtClean="0">
                <a:latin typeface="Book Antiqua" pitchFamily="18" charset="0"/>
              </a:rPr>
              <a:t>              * * *</a:t>
            </a:r>
            <a:r>
              <a:rPr lang="ru-RU" sz="2200" dirty="0" smtClean="0">
                <a:latin typeface="Book Antiqua" pitchFamily="18" charset="0"/>
              </a:rPr>
              <a:t/>
            </a:r>
            <a:br>
              <a:rPr lang="ru-RU" sz="22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>Чтобы жизнь спасти ленинградцам,</a:t>
            </a:r>
            <a:br>
              <a:rPr lang="ru-RU" sz="22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>Зимой в сорок первом году.</a:t>
            </a:r>
            <a:br>
              <a:rPr lang="ru-RU" sz="22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>С хлебом шли в город машины,</a:t>
            </a:r>
            <a:br>
              <a:rPr lang="ru-RU" sz="22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>По Ладоге, прямо по льду.</a:t>
            </a:r>
            <a:br>
              <a:rPr lang="ru-RU" sz="22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> </a:t>
            </a:r>
            <a:br>
              <a:rPr lang="ru-RU" sz="22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>Бомбёжки, метели, заносы…</a:t>
            </a:r>
            <a:br>
              <a:rPr lang="ru-RU" sz="22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>Уходят машины под лёд,</a:t>
            </a:r>
            <a:br>
              <a:rPr lang="ru-RU" sz="22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>Но каждый шофёр твёрдо верил,</a:t>
            </a:r>
            <a:br>
              <a:rPr lang="ru-RU" sz="22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>Что город любимый спасёт.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802909\Desktop\img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5"/>
            <a:ext cx="7992888" cy="5998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802909\Desktop\3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611295" cy="64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802909\Desktop\Дети блокады\ed392c91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1357298"/>
            <a:ext cx="3417426" cy="52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E:\Блокада\865f44fbe8fc5d0e08f4d90291e997f7.jpg"/>
          <p:cNvPicPr>
            <a:picLocks noChangeAspect="1" noChangeArrowheads="1"/>
          </p:cNvPicPr>
          <p:nvPr/>
        </p:nvPicPr>
        <p:blipFill>
          <a:blip r:embed="rId3" cstate="print"/>
          <a:srcRect r="39116" b="11100"/>
          <a:stretch>
            <a:fillRect/>
          </a:stretch>
        </p:blipFill>
        <p:spPr bwMode="auto">
          <a:xfrm>
            <a:off x="214282" y="285728"/>
            <a:ext cx="5229836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C:\Users\802909\Desktop\photo_2021-01-11_20-14-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476672"/>
            <a:ext cx="2304256" cy="3239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6" name="Picture 2" descr="C:\Users\802909\Desktop\7a59e5ad2271de921a24adfb8cfc5d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3"/>
            <a:ext cx="5040559" cy="3398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7" name="Picture 3" descr="C:\Users\802909\Desktop\Untitled-1-Recovered-18.jpg"/>
          <p:cNvPicPr>
            <a:picLocks noChangeAspect="1" noChangeArrowheads="1"/>
          </p:cNvPicPr>
          <p:nvPr/>
        </p:nvPicPr>
        <p:blipFill>
          <a:blip r:embed="rId4" cstate="print"/>
          <a:srcRect l="7371" r="9418"/>
          <a:stretch>
            <a:fillRect/>
          </a:stretch>
        </p:blipFill>
        <p:spPr bwMode="auto">
          <a:xfrm rot="203118">
            <a:off x="4230334" y="3577243"/>
            <a:ext cx="4693220" cy="2961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9" name="Picture 5" descr="C:\Users\802909\Desktop\sta25.jpg"/>
          <p:cNvPicPr>
            <a:picLocks noChangeAspect="1" noChangeArrowheads="1"/>
          </p:cNvPicPr>
          <p:nvPr/>
        </p:nvPicPr>
        <p:blipFill>
          <a:blip r:embed="rId5" cstate="print"/>
          <a:srcRect r="18783"/>
          <a:stretch>
            <a:fillRect/>
          </a:stretch>
        </p:blipFill>
        <p:spPr bwMode="auto">
          <a:xfrm>
            <a:off x="374754" y="3782879"/>
            <a:ext cx="3491880" cy="2871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802909\Desktop\МЕТОДИЧЕСКАЯ\Блокада Ленинграда\Блокада для Маши\О войне\фото войны\700788e471f878c90f1d3a4720c_pre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8671941" cy="49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C:\Users\802909\Desktop\МЕТОДИЧЕСКАЯ\Блокада Ленинграда\Блокада\81605849_973595_tmp389B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71480"/>
            <a:ext cx="8758163" cy="53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C:\Users\802909\Desktop\МЕТОДИЧЕСКАЯ\Блокада Ленинграда\Блокада для Маши\О войне\1205337613_okazanie_pervojj_medicinskojj_pomoshhi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500042"/>
            <a:ext cx="8696312" cy="59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C:\Users\802909\Desktop\МЕТОДИЧЕСКАЯ\Блокада Ленинграда\Блокада для Маши\О войне\12416787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28604"/>
            <a:ext cx="8736214" cy="60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802909\Desktop\xr4gctr4fms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8320924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802909\Desktop\3e6rhoy9t1rn38zr6i.jpg"/>
          <p:cNvPicPr>
            <a:picLocks noChangeAspect="1" noChangeArrowheads="1"/>
          </p:cNvPicPr>
          <p:nvPr/>
        </p:nvPicPr>
        <p:blipFill>
          <a:blip r:embed="rId2" cstate="print"/>
          <a:srcRect r="18250"/>
          <a:stretch>
            <a:fillRect/>
          </a:stretch>
        </p:blipFill>
        <p:spPr bwMode="auto">
          <a:xfrm>
            <a:off x="467543" y="692696"/>
            <a:ext cx="8249417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802909\Desktop\HsX8pA2tLm8.jpg"/>
          <p:cNvPicPr>
            <a:picLocks noChangeAspect="1" noChangeArrowheads="1"/>
          </p:cNvPicPr>
          <p:nvPr/>
        </p:nvPicPr>
        <p:blipFill>
          <a:blip r:embed="rId2" cstate="print"/>
          <a:srcRect l="9677" t="2512" r="1622" b="2036"/>
          <a:stretch>
            <a:fillRect/>
          </a:stretch>
        </p:blipFill>
        <p:spPr bwMode="auto">
          <a:xfrm>
            <a:off x="-2" y="357166"/>
            <a:ext cx="9118415" cy="63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802909\Desktop\mSrpw2bZCJ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8061696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802909\Desktop\80110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8608723" cy="57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802909\Desktop\Fire-Free-PNG-Imag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786190"/>
            <a:ext cx="4572001" cy="2590800"/>
          </a:xfrm>
          <a:prstGeom prst="rect">
            <a:avLst/>
          </a:prstGeom>
          <a:noFill/>
        </p:spPr>
      </p:pic>
      <p:pic>
        <p:nvPicPr>
          <p:cNvPr id="6" name="Picture 4" descr="C:\Users\802909\Desktop\Fire-Free-PNG-Imag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786190"/>
            <a:ext cx="4572001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802909\Desktop\745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2878" cy="51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802909\Desktop\980x323-slide_2.f97.png"/>
          <p:cNvPicPr>
            <a:picLocks noChangeAspect="1" noChangeArrowheads="1"/>
          </p:cNvPicPr>
          <p:nvPr/>
        </p:nvPicPr>
        <p:blipFill>
          <a:blip r:embed="rId3" cstate="print"/>
          <a:srcRect r="15481"/>
          <a:stretch>
            <a:fillRect/>
          </a:stretch>
        </p:blipFill>
        <p:spPr bwMode="auto">
          <a:xfrm>
            <a:off x="642910" y="3546000"/>
            <a:ext cx="8501090" cy="3312000"/>
          </a:xfrm>
          <a:prstGeom prst="rect">
            <a:avLst/>
          </a:prstGeom>
          <a:noFill/>
        </p:spPr>
      </p:pic>
      <p:pic>
        <p:nvPicPr>
          <p:cNvPr id="4102" name="Picture 6" descr="C:\Users\802909\Desktop\a0c9dd5efb48691fff77940db17ff47d_anim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94000"/>
            <a:ext cx="4003288" cy="266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37 дс\Desktop\открытка 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57200"/>
            <a:ext cx="8640000" cy="57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Праздник День снятия Блокады - ГБДОУ № 37 (18 г.)\0_2ce88_64b614c4_XL.jpg"/>
          <p:cNvPicPr>
            <a:picLocks noChangeAspect="1" noChangeArrowheads="1"/>
          </p:cNvPicPr>
          <p:nvPr/>
        </p:nvPicPr>
        <p:blipFill>
          <a:blip r:embed="rId2" cstate="print"/>
          <a:srcRect r="14850"/>
          <a:stretch>
            <a:fillRect/>
          </a:stretch>
        </p:blipFill>
        <p:spPr bwMode="auto">
          <a:xfrm>
            <a:off x="304800" y="152400"/>
            <a:ext cx="8507506" cy="64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0" y="381000"/>
            <a:ext cx="3581400" cy="3840162"/>
          </a:xfrm>
        </p:spPr>
        <p:txBody>
          <a:bodyPr anchor="t">
            <a:normAutofit fontScale="90000"/>
          </a:bodyPr>
          <a:lstStyle/>
          <a:p>
            <a:pPr algn="l"/>
            <a:r>
              <a:rPr lang="ru-RU" sz="3100" dirty="0" smtClean="0">
                <a:latin typeface="Book Antiqua" pitchFamily="18" charset="0"/>
              </a:rPr>
              <a:t>                * * *</a:t>
            </a:r>
            <a:r>
              <a:rPr lang="ru-RU" sz="2200" dirty="0" smtClean="0">
                <a:latin typeface="Book Antiqua" pitchFamily="18" charset="0"/>
              </a:rPr>
              <a:t/>
            </a:r>
            <a:br>
              <a:rPr lang="ru-RU" sz="22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>В Ленинграде белые ночи,</a:t>
            </a:r>
            <a:br>
              <a:rPr lang="ru-RU" sz="22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>Июнь сорок первого года.</a:t>
            </a:r>
            <a:br>
              <a:rPr lang="ru-RU" sz="22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>Выдалось жаркое лето,</a:t>
            </a:r>
            <a:br>
              <a:rPr lang="ru-RU" sz="22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>К утру отдыхает природа.</a:t>
            </a:r>
            <a:br>
              <a:rPr lang="ru-RU" sz="22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> </a:t>
            </a:r>
            <a:br>
              <a:rPr lang="ru-RU" sz="22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>Спит Летний сад, свет зари над Невой,</a:t>
            </a:r>
            <a:br>
              <a:rPr lang="ru-RU" sz="22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>Розы, фиалки цветут.</a:t>
            </a:r>
            <a:br>
              <a:rPr lang="ru-RU" sz="22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>И кто мог подумать, что бомбы, обстрелы,</a:t>
            </a:r>
            <a:br>
              <a:rPr lang="ru-RU" sz="22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>Вмиг тишину оборвут.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Праздник День снятия Блокады - ГБДОУ № 37 (18 г.)\93701435.jpg"/>
          <p:cNvPicPr>
            <a:picLocks noChangeAspect="1" noChangeArrowheads="1"/>
          </p:cNvPicPr>
          <p:nvPr/>
        </p:nvPicPr>
        <p:blipFill>
          <a:blip r:embed="rId2" cstate="print"/>
          <a:srcRect l="11795"/>
          <a:stretch>
            <a:fillRect/>
          </a:stretch>
        </p:blipFill>
        <p:spPr bwMode="auto">
          <a:xfrm>
            <a:off x="214282" y="500042"/>
            <a:ext cx="8775685" cy="59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Блокада\karta%20blokadii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8677030" cy="6500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Блокада\497.jpg"/>
          <p:cNvPicPr>
            <a:picLocks noChangeAspect="1" noChangeArrowheads="1"/>
          </p:cNvPicPr>
          <p:nvPr/>
        </p:nvPicPr>
        <p:blipFill>
          <a:blip r:embed="rId2" cstate="print"/>
          <a:srcRect r="16371"/>
          <a:stretch>
            <a:fillRect/>
          </a:stretch>
        </p:blipFill>
        <p:spPr bwMode="auto">
          <a:xfrm>
            <a:off x="4114800" y="685800"/>
            <a:ext cx="477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4419600" cy="5973762"/>
          </a:xfrm>
        </p:spPr>
        <p:txBody>
          <a:bodyPr anchor="t">
            <a:normAutofit fontScale="90000"/>
          </a:bodyPr>
          <a:lstStyle/>
          <a:p>
            <a:pPr algn="l"/>
            <a:r>
              <a:rPr lang="ru-RU" sz="2700" dirty="0" smtClean="0">
                <a:latin typeface="Book Antiqua" pitchFamily="18" charset="0"/>
              </a:rPr>
              <a:t>                 * * *</a:t>
            </a:r>
            <a:r>
              <a:rPr lang="ru-RU" sz="2200" dirty="0" smtClean="0">
                <a:latin typeface="Book Antiqua" pitchFamily="18" charset="0"/>
              </a:rPr>
              <a:t/>
            </a:r>
            <a:br>
              <a:rPr lang="ru-RU" sz="22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>Хотели враги Ленинград уничтожить.</a:t>
            </a:r>
            <a:br>
              <a:rPr lang="ru-RU" sz="22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>Стереть этот город с земли,</a:t>
            </a:r>
            <a:br>
              <a:rPr lang="ru-RU" sz="22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>Но захватить и прорвать оборону</a:t>
            </a:r>
            <a:br>
              <a:rPr lang="ru-RU" sz="22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>Фашисты никак не смогли.</a:t>
            </a:r>
            <a:br>
              <a:rPr lang="ru-RU" sz="22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/>
            </a:r>
            <a:br>
              <a:rPr lang="ru-RU" sz="22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>Враги окружили наш город,</a:t>
            </a:r>
            <a:br>
              <a:rPr lang="ru-RU" sz="22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>В блокадном кольце Ленинград.</a:t>
            </a:r>
            <a:br>
              <a:rPr lang="ru-RU" sz="22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>Над Лиговским, Невским проспектом</a:t>
            </a:r>
            <a:br>
              <a:rPr lang="ru-RU" sz="22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>Снаряды и пули летят.</a:t>
            </a:r>
            <a:br>
              <a:rPr lang="ru-RU" sz="22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/>
            </a:r>
            <a:br>
              <a:rPr lang="ru-RU" sz="22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>Рано зима в этот год наступила.</a:t>
            </a:r>
            <a:br>
              <a:rPr lang="ru-RU" sz="22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>Морозы пришли, холода.</a:t>
            </a:r>
            <a:br>
              <a:rPr lang="ru-RU" sz="22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>И в мирную жизнь ленинградцев,</a:t>
            </a:r>
            <a:br>
              <a:rPr lang="ru-RU" sz="22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>Ворвалась нежданно беда.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802909\Desktop\img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544950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802909\Desktop\663225_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391637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802909\Desktop\img15.jpg"/>
          <p:cNvPicPr>
            <a:picLocks noChangeAspect="1" noChangeArrowheads="1"/>
          </p:cNvPicPr>
          <p:nvPr/>
        </p:nvPicPr>
        <p:blipFill>
          <a:blip r:embed="rId2" cstate="print"/>
          <a:srcRect l="2500" t="14444" r="2500"/>
          <a:stretch>
            <a:fillRect/>
          </a:stretch>
        </p:blipFill>
        <p:spPr bwMode="auto">
          <a:xfrm>
            <a:off x="214296" y="214290"/>
            <a:ext cx="7195317" cy="48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E:\Блокада\394465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643314"/>
            <a:ext cx="4184083" cy="30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12</Words>
  <Application>Microsoft Office PowerPoint</Application>
  <PresentationFormat>Экран (4:3)</PresentationFormat>
  <Paragraphs>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Office Theme</vt:lpstr>
      <vt:lpstr>Слайд 1</vt:lpstr>
      <vt:lpstr>Слайд 2</vt:lpstr>
      <vt:lpstr>                * * * В Ленинграде белые ночи, Июнь сорок первого года. Выдалось жаркое лето, К утру отдыхает природа.   Спит Летний сад, свет зари над Невой, Розы, фиалки цветут. И кто мог подумать, что бомбы, обстрелы, Вмиг тишину оборвут. </vt:lpstr>
      <vt:lpstr>Слайд 4</vt:lpstr>
      <vt:lpstr>Слайд 5</vt:lpstr>
      <vt:lpstr>                 * * * Хотели враги Ленинград уничтожить. Стереть этот город с земли, Но захватить и прорвать оборону Фашисты никак не смогли.  Враги окружили наш город, В блокадном кольце Ленинград. Над Лиговским, Невским проспектом Снаряды и пули летят.  Рано зима в этот год наступила. Морозы пришли, холода. И в мирную жизнь ленинградцев, Ворвалась нежданно беда. </vt:lpstr>
      <vt:lpstr>Слайд 7</vt:lpstr>
      <vt:lpstr>Слайд 8</vt:lpstr>
      <vt:lpstr>Слайд 9</vt:lpstr>
      <vt:lpstr>Слайд 10</vt:lpstr>
      <vt:lpstr>Слайд 11</vt:lpstr>
      <vt:lpstr>              * * * Чтобы жизнь спасти ленинградцам, Зимой в сорок первом году. С хлебом шли в город машины, По Ладоге, прямо по льду.   Бомбёжки, метели, заносы… Уходят машины под лёд, Но каждый шофёр твёрдо верил, Что город любимый спасёт.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802909</dc:creator>
  <cp:lastModifiedBy>802909</cp:lastModifiedBy>
  <cp:revision>50</cp:revision>
  <dcterms:created xsi:type="dcterms:W3CDTF">2018-01-24T17:55:59Z</dcterms:created>
  <dcterms:modified xsi:type="dcterms:W3CDTF">2022-01-23T19:28:18Z</dcterms:modified>
</cp:coreProperties>
</file>