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1" r:id="rId3"/>
    <p:sldId id="260" r:id="rId4"/>
    <p:sldId id="257" r:id="rId5"/>
    <p:sldId id="259" r:id="rId6"/>
    <p:sldId id="258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4" r:id="rId29"/>
    <p:sldId id="285" r:id="rId30"/>
    <p:sldId id="283" r:id="rId31"/>
    <p:sldId id="287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4C77CA-A1D5-4B2C-8C7C-4C4BF3B76146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C98C695-E4F3-447F-B4CD-65933CF003D3}">
      <dgm:prSet phldrT="[Текст]"/>
      <dgm:spPr/>
      <dgm:t>
        <a:bodyPr/>
        <a:lstStyle/>
        <a:p>
          <a:r>
            <a:rPr lang="ru-RU" dirty="0"/>
            <a:t>Город</a:t>
          </a:r>
        </a:p>
      </dgm:t>
    </dgm:pt>
    <dgm:pt modelId="{E6DCF278-6EF8-4486-8847-6799426C8FC2}" type="parTrans" cxnId="{D48DBCBD-AEB1-41CC-A729-ABA6157D4953}">
      <dgm:prSet/>
      <dgm:spPr/>
      <dgm:t>
        <a:bodyPr/>
        <a:lstStyle/>
        <a:p>
          <a:endParaRPr lang="ru-RU"/>
        </a:p>
      </dgm:t>
    </dgm:pt>
    <dgm:pt modelId="{30459079-ECCB-4B39-87B2-3379CF17E4EB}" type="sibTrans" cxnId="{D48DBCBD-AEB1-41CC-A729-ABA6157D4953}">
      <dgm:prSet/>
      <dgm:spPr/>
      <dgm:t>
        <a:bodyPr/>
        <a:lstStyle/>
        <a:p>
          <a:endParaRPr lang="ru-RU"/>
        </a:p>
      </dgm:t>
    </dgm:pt>
    <dgm:pt modelId="{03EE88A7-B057-414C-8884-5F4D1CB7801D}">
      <dgm:prSet phldrT="[Текст]"/>
      <dgm:spPr/>
      <dgm:t>
        <a:bodyPr/>
        <a:lstStyle/>
        <a:p>
          <a:r>
            <a:rPr lang="ru-RU" dirty="0"/>
            <a:t>Анатомия</a:t>
          </a:r>
        </a:p>
      </dgm:t>
    </dgm:pt>
    <dgm:pt modelId="{E41AF83D-6F4B-4778-B37A-77E361435965}" type="parTrans" cxnId="{CE3B13F0-9769-41FB-A83B-CBB9FDE54B03}">
      <dgm:prSet/>
      <dgm:spPr/>
      <dgm:t>
        <a:bodyPr/>
        <a:lstStyle/>
        <a:p>
          <a:endParaRPr lang="ru-RU"/>
        </a:p>
      </dgm:t>
    </dgm:pt>
    <dgm:pt modelId="{D1BFAB21-FB30-4378-8517-D8B919F31DD3}" type="sibTrans" cxnId="{CE3B13F0-9769-41FB-A83B-CBB9FDE54B03}">
      <dgm:prSet/>
      <dgm:spPr/>
      <dgm:t>
        <a:bodyPr/>
        <a:lstStyle/>
        <a:p>
          <a:endParaRPr lang="ru-RU"/>
        </a:p>
      </dgm:t>
    </dgm:pt>
    <dgm:pt modelId="{EF61A12C-AD03-42AF-B9C7-04B7AD86AB8A}">
      <dgm:prSet phldrT="[Текст]"/>
      <dgm:spPr/>
      <dgm:t>
        <a:bodyPr/>
        <a:lstStyle/>
        <a:p>
          <a:r>
            <a:rPr lang="ru-RU" dirty="0"/>
            <a:t>Физиология</a:t>
          </a:r>
        </a:p>
      </dgm:t>
    </dgm:pt>
    <dgm:pt modelId="{90601928-2F7A-454A-9182-A780792C599D}" type="parTrans" cxnId="{749AB1F4-C5EB-4E9F-9BC0-1F1443A88E37}">
      <dgm:prSet/>
      <dgm:spPr/>
      <dgm:t>
        <a:bodyPr/>
        <a:lstStyle/>
        <a:p>
          <a:endParaRPr lang="ru-RU"/>
        </a:p>
      </dgm:t>
    </dgm:pt>
    <dgm:pt modelId="{29307F3F-295E-4772-8A23-2BC924DFA38B}" type="sibTrans" cxnId="{749AB1F4-C5EB-4E9F-9BC0-1F1443A88E37}">
      <dgm:prSet/>
      <dgm:spPr/>
      <dgm:t>
        <a:bodyPr/>
        <a:lstStyle/>
        <a:p>
          <a:endParaRPr lang="ru-RU"/>
        </a:p>
      </dgm:t>
    </dgm:pt>
    <dgm:pt modelId="{C401ACB6-A701-4F2A-B3CD-06119766113F}">
      <dgm:prSet phldrT="[Текст]"/>
      <dgm:spPr/>
      <dgm:t>
        <a:bodyPr/>
        <a:lstStyle/>
        <a:p>
          <a:r>
            <a:rPr lang="ru-RU" dirty="0"/>
            <a:t>Психология (душа)</a:t>
          </a:r>
        </a:p>
      </dgm:t>
    </dgm:pt>
    <dgm:pt modelId="{5A1EDD29-B44F-44D3-AC46-EC5EC6DBEB4F}" type="parTrans" cxnId="{5DFA3332-5B7C-4EFA-9CFC-283036D06E31}">
      <dgm:prSet/>
      <dgm:spPr/>
      <dgm:t>
        <a:bodyPr/>
        <a:lstStyle/>
        <a:p>
          <a:endParaRPr lang="ru-RU"/>
        </a:p>
      </dgm:t>
    </dgm:pt>
    <dgm:pt modelId="{B8370FE2-9428-4988-89ED-46E1CD497FD0}" type="sibTrans" cxnId="{5DFA3332-5B7C-4EFA-9CFC-283036D06E31}">
      <dgm:prSet/>
      <dgm:spPr/>
      <dgm:t>
        <a:bodyPr/>
        <a:lstStyle/>
        <a:p>
          <a:endParaRPr lang="ru-RU"/>
        </a:p>
      </dgm:t>
    </dgm:pt>
    <dgm:pt modelId="{B79CC7AF-35F1-4923-8500-A0F6BA087DF1}" type="pres">
      <dgm:prSet presAssocID="{1C4C77CA-A1D5-4B2C-8C7C-4C4BF3B761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C7DD5E5-B765-4B99-B0C3-D486BAC395E4}" type="pres">
      <dgm:prSet presAssocID="{5C98C695-E4F3-447F-B4CD-65933CF003D3}" presName="hierRoot1" presStyleCnt="0">
        <dgm:presLayoutVars>
          <dgm:hierBranch val="init"/>
        </dgm:presLayoutVars>
      </dgm:prSet>
      <dgm:spPr/>
    </dgm:pt>
    <dgm:pt modelId="{1196EC19-EA6F-4A42-A1F0-63267AD4F0AB}" type="pres">
      <dgm:prSet presAssocID="{5C98C695-E4F3-447F-B4CD-65933CF003D3}" presName="rootComposite1" presStyleCnt="0"/>
      <dgm:spPr/>
    </dgm:pt>
    <dgm:pt modelId="{3E5B2C14-159E-4A58-B281-FA02E1E8DF44}" type="pres">
      <dgm:prSet presAssocID="{5C98C695-E4F3-447F-B4CD-65933CF003D3}" presName="rootText1" presStyleLbl="node0" presStyleIdx="0" presStyleCnt="1">
        <dgm:presLayoutVars>
          <dgm:chPref val="3"/>
        </dgm:presLayoutVars>
      </dgm:prSet>
      <dgm:spPr/>
    </dgm:pt>
    <dgm:pt modelId="{1A670CD3-61FA-4F8F-A91F-EF7B6E000BA7}" type="pres">
      <dgm:prSet presAssocID="{5C98C695-E4F3-447F-B4CD-65933CF003D3}" presName="rootConnector1" presStyleLbl="node1" presStyleIdx="0" presStyleCnt="0"/>
      <dgm:spPr/>
    </dgm:pt>
    <dgm:pt modelId="{D6BADAA0-E0C5-4C95-BE26-14E33F8B9E15}" type="pres">
      <dgm:prSet presAssocID="{5C98C695-E4F3-447F-B4CD-65933CF003D3}" presName="hierChild2" presStyleCnt="0"/>
      <dgm:spPr/>
    </dgm:pt>
    <dgm:pt modelId="{FD4E8FB5-3A35-47D9-86CF-0C171377160F}" type="pres">
      <dgm:prSet presAssocID="{E41AF83D-6F4B-4778-B37A-77E361435965}" presName="Name37" presStyleLbl="parChTrans1D2" presStyleIdx="0" presStyleCnt="3"/>
      <dgm:spPr/>
    </dgm:pt>
    <dgm:pt modelId="{EA2F9920-F3AA-4962-9A1D-B619C231657E}" type="pres">
      <dgm:prSet presAssocID="{03EE88A7-B057-414C-8884-5F4D1CB7801D}" presName="hierRoot2" presStyleCnt="0">
        <dgm:presLayoutVars>
          <dgm:hierBranch val="init"/>
        </dgm:presLayoutVars>
      </dgm:prSet>
      <dgm:spPr/>
    </dgm:pt>
    <dgm:pt modelId="{EA03B88E-00E2-4662-9E06-41E42C5DCDEF}" type="pres">
      <dgm:prSet presAssocID="{03EE88A7-B057-414C-8884-5F4D1CB7801D}" presName="rootComposite" presStyleCnt="0"/>
      <dgm:spPr/>
    </dgm:pt>
    <dgm:pt modelId="{1E1A4B9D-DF97-4358-8358-45483D28CA8D}" type="pres">
      <dgm:prSet presAssocID="{03EE88A7-B057-414C-8884-5F4D1CB7801D}" presName="rootText" presStyleLbl="node2" presStyleIdx="0" presStyleCnt="3">
        <dgm:presLayoutVars>
          <dgm:chPref val="3"/>
        </dgm:presLayoutVars>
      </dgm:prSet>
      <dgm:spPr/>
    </dgm:pt>
    <dgm:pt modelId="{BD56D4C5-675D-4B8A-A1FC-C1D5D3D7BA90}" type="pres">
      <dgm:prSet presAssocID="{03EE88A7-B057-414C-8884-5F4D1CB7801D}" presName="rootConnector" presStyleLbl="node2" presStyleIdx="0" presStyleCnt="3"/>
      <dgm:spPr/>
    </dgm:pt>
    <dgm:pt modelId="{66A59594-51CC-412F-8E96-E099E56643A2}" type="pres">
      <dgm:prSet presAssocID="{03EE88A7-B057-414C-8884-5F4D1CB7801D}" presName="hierChild4" presStyleCnt="0"/>
      <dgm:spPr/>
    </dgm:pt>
    <dgm:pt modelId="{6EC778F0-1DCA-4C27-9748-5E9CA0378345}" type="pres">
      <dgm:prSet presAssocID="{03EE88A7-B057-414C-8884-5F4D1CB7801D}" presName="hierChild5" presStyleCnt="0"/>
      <dgm:spPr/>
    </dgm:pt>
    <dgm:pt modelId="{EF050603-079F-47D1-8BAC-13873E95402D}" type="pres">
      <dgm:prSet presAssocID="{90601928-2F7A-454A-9182-A780792C599D}" presName="Name37" presStyleLbl="parChTrans1D2" presStyleIdx="1" presStyleCnt="3"/>
      <dgm:spPr/>
    </dgm:pt>
    <dgm:pt modelId="{439CE264-8DDC-4AD1-8D28-3D3ED9BD6BF5}" type="pres">
      <dgm:prSet presAssocID="{EF61A12C-AD03-42AF-B9C7-04B7AD86AB8A}" presName="hierRoot2" presStyleCnt="0">
        <dgm:presLayoutVars>
          <dgm:hierBranch val="init"/>
        </dgm:presLayoutVars>
      </dgm:prSet>
      <dgm:spPr/>
    </dgm:pt>
    <dgm:pt modelId="{60BA0BAF-35C9-4DCF-BB63-9E6C588F1135}" type="pres">
      <dgm:prSet presAssocID="{EF61A12C-AD03-42AF-B9C7-04B7AD86AB8A}" presName="rootComposite" presStyleCnt="0"/>
      <dgm:spPr/>
    </dgm:pt>
    <dgm:pt modelId="{98647D64-5049-4563-BF57-3998515D2879}" type="pres">
      <dgm:prSet presAssocID="{EF61A12C-AD03-42AF-B9C7-04B7AD86AB8A}" presName="rootText" presStyleLbl="node2" presStyleIdx="1" presStyleCnt="3">
        <dgm:presLayoutVars>
          <dgm:chPref val="3"/>
        </dgm:presLayoutVars>
      </dgm:prSet>
      <dgm:spPr/>
    </dgm:pt>
    <dgm:pt modelId="{6E6A2CE7-724C-4D5B-9A7D-7AFBD34FBB14}" type="pres">
      <dgm:prSet presAssocID="{EF61A12C-AD03-42AF-B9C7-04B7AD86AB8A}" presName="rootConnector" presStyleLbl="node2" presStyleIdx="1" presStyleCnt="3"/>
      <dgm:spPr/>
    </dgm:pt>
    <dgm:pt modelId="{9441B272-D086-4D0F-8B86-03F21BCEB644}" type="pres">
      <dgm:prSet presAssocID="{EF61A12C-AD03-42AF-B9C7-04B7AD86AB8A}" presName="hierChild4" presStyleCnt="0"/>
      <dgm:spPr/>
    </dgm:pt>
    <dgm:pt modelId="{9A1A8988-1D99-414A-9BDD-D262F2307E97}" type="pres">
      <dgm:prSet presAssocID="{EF61A12C-AD03-42AF-B9C7-04B7AD86AB8A}" presName="hierChild5" presStyleCnt="0"/>
      <dgm:spPr/>
    </dgm:pt>
    <dgm:pt modelId="{75112352-09D6-43F9-820F-91CA36300F0F}" type="pres">
      <dgm:prSet presAssocID="{5A1EDD29-B44F-44D3-AC46-EC5EC6DBEB4F}" presName="Name37" presStyleLbl="parChTrans1D2" presStyleIdx="2" presStyleCnt="3"/>
      <dgm:spPr/>
    </dgm:pt>
    <dgm:pt modelId="{D65F7407-765B-4AEC-A24F-CB36ABAD7860}" type="pres">
      <dgm:prSet presAssocID="{C401ACB6-A701-4F2A-B3CD-06119766113F}" presName="hierRoot2" presStyleCnt="0">
        <dgm:presLayoutVars>
          <dgm:hierBranch val="init"/>
        </dgm:presLayoutVars>
      </dgm:prSet>
      <dgm:spPr/>
    </dgm:pt>
    <dgm:pt modelId="{A9A3AC1D-B12F-4CE7-B313-996F8211255F}" type="pres">
      <dgm:prSet presAssocID="{C401ACB6-A701-4F2A-B3CD-06119766113F}" presName="rootComposite" presStyleCnt="0"/>
      <dgm:spPr/>
    </dgm:pt>
    <dgm:pt modelId="{54191B1B-9C19-4A01-9C11-13C4FA359842}" type="pres">
      <dgm:prSet presAssocID="{C401ACB6-A701-4F2A-B3CD-06119766113F}" presName="rootText" presStyleLbl="node2" presStyleIdx="2" presStyleCnt="3">
        <dgm:presLayoutVars>
          <dgm:chPref val="3"/>
        </dgm:presLayoutVars>
      </dgm:prSet>
      <dgm:spPr/>
    </dgm:pt>
    <dgm:pt modelId="{FA144EFB-45D5-4EE4-8CA4-50778A9C4F37}" type="pres">
      <dgm:prSet presAssocID="{C401ACB6-A701-4F2A-B3CD-06119766113F}" presName="rootConnector" presStyleLbl="node2" presStyleIdx="2" presStyleCnt="3"/>
      <dgm:spPr/>
    </dgm:pt>
    <dgm:pt modelId="{1918FAA3-545D-4171-AE68-324A49A1F4E9}" type="pres">
      <dgm:prSet presAssocID="{C401ACB6-A701-4F2A-B3CD-06119766113F}" presName="hierChild4" presStyleCnt="0"/>
      <dgm:spPr/>
    </dgm:pt>
    <dgm:pt modelId="{A2528169-78F6-4F21-84F0-49B0C28CF858}" type="pres">
      <dgm:prSet presAssocID="{C401ACB6-A701-4F2A-B3CD-06119766113F}" presName="hierChild5" presStyleCnt="0"/>
      <dgm:spPr/>
    </dgm:pt>
    <dgm:pt modelId="{6C9FED4E-B943-4773-A96E-1D9DC1FFD84B}" type="pres">
      <dgm:prSet presAssocID="{5C98C695-E4F3-447F-B4CD-65933CF003D3}" presName="hierChild3" presStyleCnt="0"/>
      <dgm:spPr/>
    </dgm:pt>
  </dgm:ptLst>
  <dgm:cxnLst>
    <dgm:cxn modelId="{9E52860F-1C5B-471D-A577-21F8FB7D9ED8}" type="presOf" srcId="{E41AF83D-6F4B-4778-B37A-77E361435965}" destId="{FD4E8FB5-3A35-47D9-86CF-0C171377160F}" srcOrd="0" destOrd="0" presId="urn:microsoft.com/office/officeart/2005/8/layout/orgChart1"/>
    <dgm:cxn modelId="{49DC2A25-E27C-4D82-94E1-90BE54B4F4B2}" type="presOf" srcId="{EF61A12C-AD03-42AF-B9C7-04B7AD86AB8A}" destId="{98647D64-5049-4563-BF57-3998515D2879}" srcOrd="0" destOrd="0" presId="urn:microsoft.com/office/officeart/2005/8/layout/orgChart1"/>
    <dgm:cxn modelId="{5DFA3332-5B7C-4EFA-9CFC-283036D06E31}" srcId="{5C98C695-E4F3-447F-B4CD-65933CF003D3}" destId="{C401ACB6-A701-4F2A-B3CD-06119766113F}" srcOrd="2" destOrd="0" parTransId="{5A1EDD29-B44F-44D3-AC46-EC5EC6DBEB4F}" sibTransId="{B8370FE2-9428-4988-89ED-46E1CD497FD0}"/>
    <dgm:cxn modelId="{3FDA0141-FA05-40B7-BA7C-9F6A6E3C91D4}" type="presOf" srcId="{C401ACB6-A701-4F2A-B3CD-06119766113F}" destId="{FA144EFB-45D5-4EE4-8CA4-50778A9C4F37}" srcOrd="1" destOrd="0" presId="urn:microsoft.com/office/officeart/2005/8/layout/orgChart1"/>
    <dgm:cxn modelId="{0EE4E44E-4A18-4753-9E2F-B8C4BBF8EA7E}" type="presOf" srcId="{03EE88A7-B057-414C-8884-5F4D1CB7801D}" destId="{BD56D4C5-675D-4B8A-A1FC-C1D5D3D7BA90}" srcOrd="1" destOrd="0" presId="urn:microsoft.com/office/officeart/2005/8/layout/orgChart1"/>
    <dgm:cxn modelId="{A1F93754-71A3-40B8-BC8B-4A3FA82CC232}" type="presOf" srcId="{03EE88A7-B057-414C-8884-5F4D1CB7801D}" destId="{1E1A4B9D-DF97-4358-8358-45483D28CA8D}" srcOrd="0" destOrd="0" presId="urn:microsoft.com/office/officeart/2005/8/layout/orgChart1"/>
    <dgm:cxn modelId="{835EF47E-A96B-40B4-A6C8-493BDA5B4FCE}" type="presOf" srcId="{5C98C695-E4F3-447F-B4CD-65933CF003D3}" destId="{3E5B2C14-159E-4A58-B281-FA02E1E8DF44}" srcOrd="0" destOrd="0" presId="urn:microsoft.com/office/officeart/2005/8/layout/orgChart1"/>
    <dgm:cxn modelId="{2F713AB1-C260-43CC-A2A4-2D426070F89A}" type="presOf" srcId="{EF61A12C-AD03-42AF-B9C7-04B7AD86AB8A}" destId="{6E6A2CE7-724C-4D5B-9A7D-7AFBD34FBB14}" srcOrd="1" destOrd="0" presId="urn:microsoft.com/office/officeart/2005/8/layout/orgChart1"/>
    <dgm:cxn modelId="{73A4C9B1-6190-4589-9E74-068E44BD0CBB}" type="presOf" srcId="{90601928-2F7A-454A-9182-A780792C599D}" destId="{EF050603-079F-47D1-8BAC-13873E95402D}" srcOrd="0" destOrd="0" presId="urn:microsoft.com/office/officeart/2005/8/layout/orgChart1"/>
    <dgm:cxn modelId="{2B9088BA-D97E-482C-BDF5-A2A37238E79E}" type="presOf" srcId="{C401ACB6-A701-4F2A-B3CD-06119766113F}" destId="{54191B1B-9C19-4A01-9C11-13C4FA359842}" srcOrd="0" destOrd="0" presId="urn:microsoft.com/office/officeart/2005/8/layout/orgChart1"/>
    <dgm:cxn modelId="{D48DBCBD-AEB1-41CC-A729-ABA6157D4953}" srcId="{1C4C77CA-A1D5-4B2C-8C7C-4C4BF3B76146}" destId="{5C98C695-E4F3-447F-B4CD-65933CF003D3}" srcOrd="0" destOrd="0" parTransId="{E6DCF278-6EF8-4486-8847-6799426C8FC2}" sibTransId="{30459079-ECCB-4B39-87B2-3379CF17E4EB}"/>
    <dgm:cxn modelId="{46A190CD-F23A-4D99-86EC-25D5DA448D53}" type="presOf" srcId="{5C98C695-E4F3-447F-B4CD-65933CF003D3}" destId="{1A670CD3-61FA-4F8F-A91F-EF7B6E000BA7}" srcOrd="1" destOrd="0" presId="urn:microsoft.com/office/officeart/2005/8/layout/orgChart1"/>
    <dgm:cxn modelId="{CB40B3DE-5C19-42A7-8CAD-CD8693B82D85}" type="presOf" srcId="{5A1EDD29-B44F-44D3-AC46-EC5EC6DBEB4F}" destId="{75112352-09D6-43F9-820F-91CA36300F0F}" srcOrd="0" destOrd="0" presId="urn:microsoft.com/office/officeart/2005/8/layout/orgChart1"/>
    <dgm:cxn modelId="{CE3B13F0-9769-41FB-A83B-CBB9FDE54B03}" srcId="{5C98C695-E4F3-447F-B4CD-65933CF003D3}" destId="{03EE88A7-B057-414C-8884-5F4D1CB7801D}" srcOrd="0" destOrd="0" parTransId="{E41AF83D-6F4B-4778-B37A-77E361435965}" sibTransId="{D1BFAB21-FB30-4378-8517-D8B919F31DD3}"/>
    <dgm:cxn modelId="{749AB1F4-C5EB-4E9F-9BC0-1F1443A88E37}" srcId="{5C98C695-E4F3-447F-B4CD-65933CF003D3}" destId="{EF61A12C-AD03-42AF-B9C7-04B7AD86AB8A}" srcOrd="1" destOrd="0" parTransId="{90601928-2F7A-454A-9182-A780792C599D}" sibTransId="{29307F3F-295E-4772-8A23-2BC924DFA38B}"/>
    <dgm:cxn modelId="{011AC8FA-804B-450F-968B-87720E5ABE9D}" type="presOf" srcId="{1C4C77CA-A1D5-4B2C-8C7C-4C4BF3B76146}" destId="{B79CC7AF-35F1-4923-8500-A0F6BA087DF1}" srcOrd="0" destOrd="0" presId="urn:microsoft.com/office/officeart/2005/8/layout/orgChart1"/>
    <dgm:cxn modelId="{3BF05972-A4B1-401B-A8C7-290252FBE916}" type="presParOf" srcId="{B79CC7AF-35F1-4923-8500-A0F6BA087DF1}" destId="{9C7DD5E5-B765-4B99-B0C3-D486BAC395E4}" srcOrd="0" destOrd="0" presId="urn:microsoft.com/office/officeart/2005/8/layout/orgChart1"/>
    <dgm:cxn modelId="{431818CB-DE17-43F5-BCDE-70B82BD8D81F}" type="presParOf" srcId="{9C7DD5E5-B765-4B99-B0C3-D486BAC395E4}" destId="{1196EC19-EA6F-4A42-A1F0-63267AD4F0AB}" srcOrd="0" destOrd="0" presId="urn:microsoft.com/office/officeart/2005/8/layout/orgChart1"/>
    <dgm:cxn modelId="{4A918833-397D-42FD-A650-97D6BB12CB73}" type="presParOf" srcId="{1196EC19-EA6F-4A42-A1F0-63267AD4F0AB}" destId="{3E5B2C14-159E-4A58-B281-FA02E1E8DF44}" srcOrd="0" destOrd="0" presId="urn:microsoft.com/office/officeart/2005/8/layout/orgChart1"/>
    <dgm:cxn modelId="{4AB8D40E-2A43-47A9-A9E9-EB394269D4E1}" type="presParOf" srcId="{1196EC19-EA6F-4A42-A1F0-63267AD4F0AB}" destId="{1A670CD3-61FA-4F8F-A91F-EF7B6E000BA7}" srcOrd="1" destOrd="0" presId="urn:microsoft.com/office/officeart/2005/8/layout/orgChart1"/>
    <dgm:cxn modelId="{03ADE8DE-4143-439A-A1C3-11453521F6BC}" type="presParOf" srcId="{9C7DD5E5-B765-4B99-B0C3-D486BAC395E4}" destId="{D6BADAA0-E0C5-4C95-BE26-14E33F8B9E15}" srcOrd="1" destOrd="0" presId="urn:microsoft.com/office/officeart/2005/8/layout/orgChart1"/>
    <dgm:cxn modelId="{052CE4C6-0633-4A0A-8C35-36BD440169B4}" type="presParOf" srcId="{D6BADAA0-E0C5-4C95-BE26-14E33F8B9E15}" destId="{FD4E8FB5-3A35-47D9-86CF-0C171377160F}" srcOrd="0" destOrd="0" presId="urn:microsoft.com/office/officeart/2005/8/layout/orgChart1"/>
    <dgm:cxn modelId="{FFBA6928-AF66-4A80-9BFD-1089578B9FAD}" type="presParOf" srcId="{D6BADAA0-E0C5-4C95-BE26-14E33F8B9E15}" destId="{EA2F9920-F3AA-4962-9A1D-B619C231657E}" srcOrd="1" destOrd="0" presId="urn:microsoft.com/office/officeart/2005/8/layout/orgChart1"/>
    <dgm:cxn modelId="{C1A362AD-7BCC-44B6-AAA0-8C34CC06034D}" type="presParOf" srcId="{EA2F9920-F3AA-4962-9A1D-B619C231657E}" destId="{EA03B88E-00E2-4662-9E06-41E42C5DCDEF}" srcOrd="0" destOrd="0" presId="urn:microsoft.com/office/officeart/2005/8/layout/orgChart1"/>
    <dgm:cxn modelId="{12BC6BA8-DF9D-452B-B4ED-7541F26A5DCD}" type="presParOf" srcId="{EA03B88E-00E2-4662-9E06-41E42C5DCDEF}" destId="{1E1A4B9D-DF97-4358-8358-45483D28CA8D}" srcOrd="0" destOrd="0" presId="urn:microsoft.com/office/officeart/2005/8/layout/orgChart1"/>
    <dgm:cxn modelId="{A77DFC31-071A-46CF-9C81-573975457569}" type="presParOf" srcId="{EA03B88E-00E2-4662-9E06-41E42C5DCDEF}" destId="{BD56D4C5-675D-4B8A-A1FC-C1D5D3D7BA90}" srcOrd="1" destOrd="0" presId="urn:microsoft.com/office/officeart/2005/8/layout/orgChart1"/>
    <dgm:cxn modelId="{FB51CFC7-3F6F-4566-8DE4-5F5B5B06F7CF}" type="presParOf" srcId="{EA2F9920-F3AA-4962-9A1D-B619C231657E}" destId="{66A59594-51CC-412F-8E96-E099E56643A2}" srcOrd="1" destOrd="0" presId="urn:microsoft.com/office/officeart/2005/8/layout/orgChart1"/>
    <dgm:cxn modelId="{72781671-0FA5-4A0B-BB48-0D792D9092EC}" type="presParOf" srcId="{EA2F9920-F3AA-4962-9A1D-B619C231657E}" destId="{6EC778F0-1DCA-4C27-9748-5E9CA0378345}" srcOrd="2" destOrd="0" presId="urn:microsoft.com/office/officeart/2005/8/layout/orgChart1"/>
    <dgm:cxn modelId="{DBD829A1-E913-4D4C-A8C3-91853AD64D5D}" type="presParOf" srcId="{D6BADAA0-E0C5-4C95-BE26-14E33F8B9E15}" destId="{EF050603-079F-47D1-8BAC-13873E95402D}" srcOrd="2" destOrd="0" presId="urn:microsoft.com/office/officeart/2005/8/layout/orgChart1"/>
    <dgm:cxn modelId="{E6805777-5893-4FFA-95EA-E529B6E88BE1}" type="presParOf" srcId="{D6BADAA0-E0C5-4C95-BE26-14E33F8B9E15}" destId="{439CE264-8DDC-4AD1-8D28-3D3ED9BD6BF5}" srcOrd="3" destOrd="0" presId="urn:microsoft.com/office/officeart/2005/8/layout/orgChart1"/>
    <dgm:cxn modelId="{6DDAB098-B3FC-4062-8EE8-9FFE0F1F3848}" type="presParOf" srcId="{439CE264-8DDC-4AD1-8D28-3D3ED9BD6BF5}" destId="{60BA0BAF-35C9-4DCF-BB63-9E6C588F1135}" srcOrd="0" destOrd="0" presId="urn:microsoft.com/office/officeart/2005/8/layout/orgChart1"/>
    <dgm:cxn modelId="{9545427D-8868-4C4C-9410-E533AD7A0AC0}" type="presParOf" srcId="{60BA0BAF-35C9-4DCF-BB63-9E6C588F1135}" destId="{98647D64-5049-4563-BF57-3998515D2879}" srcOrd="0" destOrd="0" presId="urn:microsoft.com/office/officeart/2005/8/layout/orgChart1"/>
    <dgm:cxn modelId="{E456AD4F-C841-4841-99D2-CB270399E3DD}" type="presParOf" srcId="{60BA0BAF-35C9-4DCF-BB63-9E6C588F1135}" destId="{6E6A2CE7-724C-4D5B-9A7D-7AFBD34FBB14}" srcOrd="1" destOrd="0" presId="urn:microsoft.com/office/officeart/2005/8/layout/orgChart1"/>
    <dgm:cxn modelId="{F3FC532E-562D-43C8-AA13-A03D71B7525E}" type="presParOf" srcId="{439CE264-8DDC-4AD1-8D28-3D3ED9BD6BF5}" destId="{9441B272-D086-4D0F-8B86-03F21BCEB644}" srcOrd="1" destOrd="0" presId="urn:microsoft.com/office/officeart/2005/8/layout/orgChart1"/>
    <dgm:cxn modelId="{3C1248CA-E783-4812-AD0E-2851E5B47F87}" type="presParOf" srcId="{439CE264-8DDC-4AD1-8D28-3D3ED9BD6BF5}" destId="{9A1A8988-1D99-414A-9BDD-D262F2307E97}" srcOrd="2" destOrd="0" presId="urn:microsoft.com/office/officeart/2005/8/layout/orgChart1"/>
    <dgm:cxn modelId="{01B55CD5-B368-494A-B156-6B59368BB793}" type="presParOf" srcId="{D6BADAA0-E0C5-4C95-BE26-14E33F8B9E15}" destId="{75112352-09D6-43F9-820F-91CA36300F0F}" srcOrd="4" destOrd="0" presId="urn:microsoft.com/office/officeart/2005/8/layout/orgChart1"/>
    <dgm:cxn modelId="{C9483EE3-5B1D-4FA4-BD2A-828A39963E13}" type="presParOf" srcId="{D6BADAA0-E0C5-4C95-BE26-14E33F8B9E15}" destId="{D65F7407-765B-4AEC-A24F-CB36ABAD7860}" srcOrd="5" destOrd="0" presId="urn:microsoft.com/office/officeart/2005/8/layout/orgChart1"/>
    <dgm:cxn modelId="{EACC9009-4D89-462D-AF9F-7A57BA07AEDB}" type="presParOf" srcId="{D65F7407-765B-4AEC-A24F-CB36ABAD7860}" destId="{A9A3AC1D-B12F-4CE7-B313-996F8211255F}" srcOrd="0" destOrd="0" presId="urn:microsoft.com/office/officeart/2005/8/layout/orgChart1"/>
    <dgm:cxn modelId="{43B7EF0A-45D6-420D-A596-3CDB8C31D088}" type="presParOf" srcId="{A9A3AC1D-B12F-4CE7-B313-996F8211255F}" destId="{54191B1B-9C19-4A01-9C11-13C4FA359842}" srcOrd="0" destOrd="0" presId="urn:microsoft.com/office/officeart/2005/8/layout/orgChart1"/>
    <dgm:cxn modelId="{CAB2A48B-E47D-4F62-9120-DDEE127FD053}" type="presParOf" srcId="{A9A3AC1D-B12F-4CE7-B313-996F8211255F}" destId="{FA144EFB-45D5-4EE4-8CA4-50778A9C4F37}" srcOrd="1" destOrd="0" presId="urn:microsoft.com/office/officeart/2005/8/layout/orgChart1"/>
    <dgm:cxn modelId="{12253851-DD3B-4EB2-AF4B-6CD25D21D7A1}" type="presParOf" srcId="{D65F7407-765B-4AEC-A24F-CB36ABAD7860}" destId="{1918FAA3-545D-4171-AE68-324A49A1F4E9}" srcOrd="1" destOrd="0" presId="urn:microsoft.com/office/officeart/2005/8/layout/orgChart1"/>
    <dgm:cxn modelId="{88122EE1-7E2F-4426-8B7E-8D5C59EF90DF}" type="presParOf" srcId="{D65F7407-765B-4AEC-A24F-CB36ABAD7860}" destId="{A2528169-78F6-4F21-84F0-49B0C28CF858}" srcOrd="2" destOrd="0" presId="urn:microsoft.com/office/officeart/2005/8/layout/orgChart1"/>
    <dgm:cxn modelId="{9CA17646-A55A-4498-AF3D-DFE83FFF3B40}" type="presParOf" srcId="{9C7DD5E5-B765-4B99-B0C3-D486BAC395E4}" destId="{6C9FED4E-B943-4773-A96E-1D9DC1FFD84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4C77CA-A1D5-4B2C-8C7C-4C4BF3B76146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C98C695-E4F3-447F-B4CD-65933CF003D3}">
      <dgm:prSet phldrT="[Текст]"/>
      <dgm:spPr/>
      <dgm:t>
        <a:bodyPr/>
        <a:lstStyle/>
        <a:p>
          <a:r>
            <a:rPr lang="ru-RU" dirty="0"/>
            <a:t>Город</a:t>
          </a:r>
        </a:p>
      </dgm:t>
    </dgm:pt>
    <dgm:pt modelId="{E6DCF278-6EF8-4486-8847-6799426C8FC2}" type="parTrans" cxnId="{D48DBCBD-AEB1-41CC-A729-ABA6157D4953}">
      <dgm:prSet/>
      <dgm:spPr/>
      <dgm:t>
        <a:bodyPr/>
        <a:lstStyle/>
        <a:p>
          <a:endParaRPr lang="ru-RU"/>
        </a:p>
      </dgm:t>
    </dgm:pt>
    <dgm:pt modelId="{30459079-ECCB-4B39-87B2-3379CF17E4EB}" type="sibTrans" cxnId="{D48DBCBD-AEB1-41CC-A729-ABA6157D4953}">
      <dgm:prSet/>
      <dgm:spPr/>
      <dgm:t>
        <a:bodyPr/>
        <a:lstStyle/>
        <a:p>
          <a:endParaRPr lang="ru-RU"/>
        </a:p>
      </dgm:t>
    </dgm:pt>
    <dgm:pt modelId="{03EE88A7-B057-414C-8884-5F4D1CB7801D}">
      <dgm:prSet phldrT="[Текст]"/>
      <dgm:spPr/>
      <dgm:t>
        <a:bodyPr/>
        <a:lstStyle/>
        <a:p>
          <a:r>
            <a:rPr lang="ru-RU" dirty="0"/>
            <a:t>Анатомия – историко-хронологический подход</a:t>
          </a:r>
        </a:p>
      </dgm:t>
    </dgm:pt>
    <dgm:pt modelId="{E41AF83D-6F4B-4778-B37A-77E361435965}" type="parTrans" cxnId="{CE3B13F0-9769-41FB-A83B-CBB9FDE54B03}">
      <dgm:prSet/>
      <dgm:spPr/>
      <dgm:t>
        <a:bodyPr/>
        <a:lstStyle/>
        <a:p>
          <a:endParaRPr lang="ru-RU"/>
        </a:p>
      </dgm:t>
    </dgm:pt>
    <dgm:pt modelId="{D1BFAB21-FB30-4378-8517-D8B919F31DD3}" type="sibTrans" cxnId="{CE3B13F0-9769-41FB-A83B-CBB9FDE54B03}">
      <dgm:prSet/>
      <dgm:spPr/>
      <dgm:t>
        <a:bodyPr/>
        <a:lstStyle/>
        <a:p>
          <a:endParaRPr lang="ru-RU"/>
        </a:p>
      </dgm:t>
    </dgm:pt>
    <dgm:pt modelId="{EF61A12C-AD03-42AF-B9C7-04B7AD86AB8A}">
      <dgm:prSet phldrT="[Текст]"/>
      <dgm:spPr/>
      <dgm:t>
        <a:bodyPr/>
        <a:lstStyle/>
        <a:p>
          <a:r>
            <a:rPr lang="ru-RU" dirty="0"/>
            <a:t>Физиология – историко-функциональный подход</a:t>
          </a:r>
        </a:p>
      </dgm:t>
    </dgm:pt>
    <dgm:pt modelId="{90601928-2F7A-454A-9182-A780792C599D}" type="parTrans" cxnId="{749AB1F4-C5EB-4E9F-9BC0-1F1443A88E37}">
      <dgm:prSet/>
      <dgm:spPr/>
      <dgm:t>
        <a:bodyPr/>
        <a:lstStyle/>
        <a:p>
          <a:endParaRPr lang="ru-RU"/>
        </a:p>
      </dgm:t>
    </dgm:pt>
    <dgm:pt modelId="{29307F3F-295E-4772-8A23-2BC924DFA38B}" type="sibTrans" cxnId="{749AB1F4-C5EB-4E9F-9BC0-1F1443A88E37}">
      <dgm:prSet/>
      <dgm:spPr/>
      <dgm:t>
        <a:bodyPr/>
        <a:lstStyle/>
        <a:p>
          <a:endParaRPr lang="ru-RU"/>
        </a:p>
      </dgm:t>
    </dgm:pt>
    <dgm:pt modelId="{C401ACB6-A701-4F2A-B3CD-06119766113F}">
      <dgm:prSet phldrT="[Текст]"/>
      <dgm:spPr/>
      <dgm:t>
        <a:bodyPr/>
        <a:lstStyle/>
        <a:p>
          <a:r>
            <a:rPr lang="ru-RU" dirty="0"/>
            <a:t>Психология (душа) – литературный подход</a:t>
          </a:r>
        </a:p>
      </dgm:t>
    </dgm:pt>
    <dgm:pt modelId="{5A1EDD29-B44F-44D3-AC46-EC5EC6DBEB4F}" type="parTrans" cxnId="{5DFA3332-5B7C-4EFA-9CFC-283036D06E31}">
      <dgm:prSet/>
      <dgm:spPr/>
      <dgm:t>
        <a:bodyPr/>
        <a:lstStyle/>
        <a:p>
          <a:endParaRPr lang="ru-RU"/>
        </a:p>
      </dgm:t>
    </dgm:pt>
    <dgm:pt modelId="{B8370FE2-9428-4988-89ED-46E1CD497FD0}" type="sibTrans" cxnId="{5DFA3332-5B7C-4EFA-9CFC-283036D06E31}">
      <dgm:prSet/>
      <dgm:spPr/>
      <dgm:t>
        <a:bodyPr/>
        <a:lstStyle/>
        <a:p>
          <a:endParaRPr lang="ru-RU"/>
        </a:p>
      </dgm:t>
    </dgm:pt>
    <dgm:pt modelId="{B79CC7AF-35F1-4923-8500-A0F6BA087DF1}" type="pres">
      <dgm:prSet presAssocID="{1C4C77CA-A1D5-4B2C-8C7C-4C4BF3B761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C7DD5E5-B765-4B99-B0C3-D486BAC395E4}" type="pres">
      <dgm:prSet presAssocID="{5C98C695-E4F3-447F-B4CD-65933CF003D3}" presName="hierRoot1" presStyleCnt="0">
        <dgm:presLayoutVars>
          <dgm:hierBranch val="init"/>
        </dgm:presLayoutVars>
      </dgm:prSet>
      <dgm:spPr/>
    </dgm:pt>
    <dgm:pt modelId="{1196EC19-EA6F-4A42-A1F0-63267AD4F0AB}" type="pres">
      <dgm:prSet presAssocID="{5C98C695-E4F3-447F-B4CD-65933CF003D3}" presName="rootComposite1" presStyleCnt="0"/>
      <dgm:spPr/>
    </dgm:pt>
    <dgm:pt modelId="{3E5B2C14-159E-4A58-B281-FA02E1E8DF44}" type="pres">
      <dgm:prSet presAssocID="{5C98C695-E4F3-447F-B4CD-65933CF003D3}" presName="rootText1" presStyleLbl="node0" presStyleIdx="0" presStyleCnt="1">
        <dgm:presLayoutVars>
          <dgm:chPref val="3"/>
        </dgm:presLayoutVars>
      </dgm:prSet>
      <dgm:spPr/>
    </dgm:pt>
    <dgm:pt modelId="{1A670CD3-61FA-4F8F-A91F-EF7B6E000BA7}" type="pres">
      <dgm:prSet presAssocID="{5C98C695-E4F3-447F-B4CD-65933CF003D3}" presName="rootConnector1" presStyleLbl="node1" presStyleIdx="0" presStyleCnt="0"/>
      <dgm:spPr/>
    </dgm:pt>
    <dgm:pt modelId="{D6BADAA0-E0C5-4C95-BE26-14E33F8B9E15}" type="pres">
      <dgm:prSet presAssocID="{5C98C695-E4F3-447F-B4CD-65933CF003D3}" presName="hierChild2" presStyleCnt="0"/>
      <dgm:spPr/>
    </dgm:pt>
    <dgm:pt modelId="{FD4E8FB5-3A35-47D9-86CF-0C171377160F}" type="pres">
      <dgm:prSet presAssocID="{E41AF83D-6F4B-4778-B37A-77E361435965}" presName="Name37" presStyleLbl="parChTrans1D2" presStyleIdx="0" presStyleCnt="3"/>
      <dgm:spPr/>
    </dgm:pt>
    <dgm:pt modelId="{EA2F9920-F3AA-4962-9A1D-B619C231657E}" type="pres">
      <dgm:prSet presAssocID="{03EE88A7-B057-414C-8884-5F4D1CB7801D}" presName="hierRoot2" presStyleCnt="0">
        <dgm:presLayoutVars>
          <dgm:hierBranch val="init"/>
        </dgm:presLayoutVars>
      </dgm:prSet>
      <dgm:spPr/>
    </dgm:pt>
    <dgm:pt modelId="{EA03B88E-00E2-4662-9E06-41E42C5DCDEF}" type="pres">
      <dgm:prSet presAssocID="{03EE88A7-B057-414C-8884-5F4D1CB7801D}" presName="rootComposite" presStyleCnt="0"/>
      <dgm:spPr/>
    </dgm:pt>
    <dgm:pt modelId="{1E1A4B9D-DF97-4358-8358-45483D28CA8D}" type="pres">
      <dgm:prSet presAssocID="{03EE88A7-B057-414C-8884-5F4D1CB7801D}" presName="rootText" presStyleLbl="node2" presStyleIdx="0" presStyleCnt="3">
        <dgm:presLayoutVars>
          <dgm:chPref val="3"/>
        </dgm:presLayoutVars>
      </dgm:prSet>
      <dgm:spPr/>
    </dgm:pt>
    <dgm:pt modelId="{BD56D4C5-675D-4B8A-A1FC-C1D5D3D7BA90}" type="pres">
      <dgm:prSet presAssocID="{03EE88A7-B057-414C-8884-5F4D1CB7801D}" presName="rootConnector" presStyleLbl="node2" presStyleIdx="0" presStyleCnt="3"/>
      <dgm:spPr/>
    </dgm:pt>
    <dgm:pt modelId="{66A59594-51CC-412F-8E96-E099E56643A2}" type="pres">
      <dgm:prSet presAssocID="{03EE88A7-B057-414C-8884-5F4D1CB7801D}" presName="hierChild4" presStyleCnt="0"/>
      <dgm:spPr/>
    </dgm:pt>
    <dgm:pt modelId="{6EC778F0-1DCA-4C27-9748-5E9CA0378345}" type="pres">
      <dgm:prSet presAssocID="{03EE88A7-B057-414C-8884-5F4D1CB7801D}" presName="hierChild5" presStyleCnt="0"/>
      <dgm:spPr/>
    </dgm:pt>
    <dgm:pt modelId="{EF050603-079F-47D1-8BAC-13873E95402D}" type="pres">
      <dgm:prSet presAssocID="{90601928-2F7A-454A-9182-A780792C599D}" presName="Name37" presStyleLbl="parChTrans1D2" presStyleIdx="1" presStyleCnt="3"/>
      <dgm:spPr/>
    </dgm:pt>
    <dgm:pt modelId="{439CE264-8DDC-4AD1-8D28-3D3ED9BD6BF5}" type="pres">
      <dgm:prSet presAssocID="{EF61A12C-AD03-42AF-B9C7-04B7AD86AB8A}" presName="hierRoot2" presStyleCnt="0">
        <dgm:presLayoutVars>
          <dgm:hierBranch val="init"/>
        </dgm:presLayoutVars>
      </dgm:prSet>
      <dgm:spPr/>
    </dgm:pt>
    <dgm:pt modelId="{60BA0BAF-35C9-4DCF-BB63-9E6C588F1135}" type="pres">
      <dgm:prSet presAssocID="{EF61A12C-AD03-42AF-B9C7-04B7AD86AB8A}" presName="rootComposite" presStyleCnt="0"/>
      <dgm:spPr/>
    </dgm:pt>
    <dgm:pt modelId="{98647D64-5049-4563-BF57-3998515D2879}" type="pres">
      <dgm:prSet presAssocID="{EF61A12C-AD03-42AF-B9C7-04B7AD86AB8A}" presName="rootText" presStyleLbl="node2" presStyleIdx="1" presStyleCnt="3">
        <dgm:presLayoutVars>
          <dgm:chPref val="3"/>
        </dgm:presLayoutVars>
      </dgm:prSet>
      <dgm:spPr/>
    </dgm:pt>
    <dgm:pt modelId="{6E6A2CE7-724C-4D5B-9A7D-7AFBD34FBB14}" type="pres">
      <dgm:prSet presAssocID="{EF61A12C-AD03-42AF-B9C7-04B7AD86AB8A}" presName="rootConnector" presStyleLbl="node2" presStyleIdx="1" presStyleCnt="3"/>
      <dgm:spPr/>
    </dgm:pt>
    <dgm:pt modelId="{9441B272-D086-4D0F-8B86-03F21BCEB644}" type="pres">
      <dgm:prSet presAssocID="{EF61A12C-AD03-42AF-B9C7-04B7AD86AB8A}" presName="hierChild4" presStyleCnt="0"/>
      <dgm:spPr/>
    </dgm:pt>
    <dgm:pt modelId="{9A1A8988-1D99-414A-9BDD-D262F2307E97}" type="pres">
      <dgm:prSet presAssocID="{EF61A12C-AD03-42AF-B9C7-04B7AD86AB8A}" presName="hierChild5" presStyleCnt="0"/>
      <dgm:spPr/>
    </dgm:pt>
    <dgm:pt modelId="{75112352-09D6-43F9-820F-91CA36300F0F}" type="pres">
      <dgm:prSet presAssocID="{5A1EDD29-B44F-44D3-AC46-EC5EC6DBEB4F}" presName="Name37" presStyleLbl="parChTrans1D2" presStyleIdx="2" presStyleCnt="3"/>
      <dgm:spPr/>
    </dgm:pt>
    <dgm:pt modelId="{D65F7407-765B-4AEC-A24F-CB36ABAD7860}" type="pres">
      <dgm:prSet presAssocID="{C401ACB6-A701-4F2A-B3CD-06119766113F}" presName="hierRoot2" presStyleCnt="0">
        <dgm:presLayoutVars>
          <dgm:hierBranch val="init"/>
        </dgm:presLayoutVars>
      </dgm:prSet>
      <dgm:spPr/>
    </dgm:pt>
    <dgm:pt modelId="{A9A3AC1D-B12F-4CE7-B313-996F8211255F}" type="pres">
      <dgm:prSet presAssocID="{C401ACB6-A701-4F2A-B3CD-06119766113F}" presName="rootComposite" presStyleCnt="0"/>
      <dgm:spPr/>
    </dgm:pt>
    <dgm:pt modelId="{54191B1B-9C19-4A01-9C11-13C4FA359842}" type="pres">
      <dgm:prSet presAssocID="{C401ACB6-A701-4F2A-B3CD-06119766113F}" presName="rootText" presStyleLbl="node2" presStyleIdx="2" presStyleCnt="3">
        <dgm:presLayoutVars>
          <dgm:chPref val="3"/>
        </dgm:presLayoutVars>
      </dgm:prSet>
      <dgm:spPr/>
    </dgm:pt>
    <dgm:pt modelId="{FA144EFB-45D5-4EE4-8CA4-50778A9C4F37}" type="pres">
      <dgm:prSet presAssocID="{C401ACB6-A701-4F2A-B3CD-06119766113F}" presName="rootConnector" presStyleLbl="node2" presStyleIdx="2" presStyleCnt="3"/>
      <dgm:spPr/>
    </dgm:pt>
    <dgm:pt modelId="{1918FAA3-545D-4171-AE68-324A49A1F4E9}" type="pres">
      <dgm:prSet presAssocID="{C401ACB6-A701-4F2A-B3CD-06119766113F}" presName="hierChild4" presStyleCnt="0"/>
      <dgm:spPr/>
    </dgm:pt>
    <dgm:pt modelId="{A2528169-78F6-4F21-84F0-49B0C28CF858}" type="pres">
      <dgm:prSet presAssocID="{C401ACB6-A701-4F2A-B3CD-06119766113F}" presName="hierChild5" presStyleCnt="0"/>
      <dgm:spPr/>
    </dgm:pt>
    <dgm:pt modelId="{6C9FED4E-B943-4773-A96E-1D9DC1FFD84B}" type="pres">
      <dgm:prSet presAssocID="{5C98C695-E4F3-447F-B4CD-65933CF003D3}" presName="hierChild3" presStyleCnt="0"/>
      <dgm:spPr/>
    </dgm:pt>
  </dgm:ptLst>
  <dgm:cxnLst>
    <dgm:cxn modelId="{9E52860F-1C5B-471D-A577-21F8FB7D9ED8}" type="presOf" srcId="{E41AF83D-6F4B-4778-B37A-77E361435965}" destId="{FD4E8FB5-3A35-47D9-86CF-0C171377160F}" srcOrd="0" destOrd="0" presId="urn:microsoft.com/office/officeart/2005/8/layout/orgChart1"/>
    <dgm:cxn modelId="{49DC2A25-E27C-4D82-94E1-90BE54B4F4B2}" type="presOf" srcId="{EF61A12C-AD03-42AF-B9C7-04B7AD86AB8A}" destId="{98647D64-5049-4563-BF57-3998515D2879}" srcOrd="0" destOrd="0" presId="urn:microsoft.com/office/officeart/2005/8/layout/orgChart1"/>
    <dgm:cxn modelId="{5DFA3332-5B7C-4EFA-9CFC-283036D06E31}" srcId="{5C98C695-E4F3-447F-B4CD-65933CF003D3}" destId="{C401ACB6-A701-4F2A-B3CD-06119766113F}" srcOrd="2" destOrd="0" parTransId="{5A1EDD29-B44F-44D3-AC46-EC5EC6DBEB4F}" sibTransId="{B8370FE2-9428-4988-89ED-46E1CD497FD0}"/>
    <dgm:cxn modelId="{3FDA0141-FA05-40B7-BA7C-9F6A6E3C91D4}" type="presOf" srcId="{C401ACB6-A701-4F2A-B3CD-06119766113F}" destId="{FA144EFB-45D5-4EE4-8CA4-50778A9C4F37}" srcOrd="1" destOrd="0" presId="urn:microsoft.com/office/officeart/2005/8/layout/orgChart1"/>
    <dgm:cxn modelId="{0EE4E44E-4A18-4753-9E2F-B8C4BBF8EA7E}" type="presOf" srcId="{03EE88A7-B057-414C-8884-5F4D1CB7801D}" destId="{BD56D4C5-675D-4B8A-A1FC-C1D5D3D7BA90}" srcOrd="1" destOrd="0" presId="urn:microsoft.com/office/officeart/2005/8/layout/orgChart1"/>
    <dgm:cxn modelId="{A1F93754-71A3-40B8-BC8B-4A3FA82CC232}" type="presOf" srcId="{03EE88A7-B057-414C-8884-5F4D1CB7801D}" destId="{1E1A4B9D-DF97-4358-8358-45483D28CA8D}" srcOrd="0" destOrd="0" presId="urn:microsoft.com/office/officeart/2005/8/layout/orgChart1"/>
    <dgm:cxn modelId="{835EF47E-A96B-40B4-A6C8-493BDA5B4FCE}" type="presOf" srcId="{5C98C695-E4F3-447F-B4CD-65933CF003D3}" destId="{3E5B2C14-159E-4A58-B281-FA02E1E8DF44}" srcOrd="0" destOrd="0" presId="urn:microsoft.com/office/officeart/2005/8/layout/orgChart1"/>
    <dgm:cxn modelId="{2F713AB1-C260-43CC-A2A4-2D426070F89A}" type="presOf" srcId="{EF61A12C-AD03-42AF-B9C7-04B7AD86AB8A}" destId="{6E6A2CE7-724C-4D5B-9A7D-7AFBD34FBB14}" srcOrd="1" destOrd="0" presId="urn:microsoft.com/office/officeart/2005/8/layout/orgChart1"/>
    <dgm:cxn modelId="{73A4C9B1-6190-4589-9E74-068E44BD0CBB}" type="presOf" srcId="{90601928-2F7A-454A-9182-A780792C599D}" destId="{EF050603-079F-47D1-8BAC-13873E95402D}" srcOrd="0" destOrd="0" presId="urn:microsoft.com/office/officeart/2005/8/layout/orgChart1"/>
    <dgm:cxn modelId="{2B9088BA-D97E-482C-BDF5-A2A37238E79E}" type="presOf" srcId="{C401ACB6-A701-4F2A-B3CD-06119766113F}" destId="{54191B1B-9C19-4A01-9C11-13C4FA359842}" srcOrd="0" destOrd="0" presId="urn:microsoft.com/office/officeart/2005/8/layout/orgChart1"/>
    <dgm:cxn modelId="{D48DBCBD-AEB1-41CC-A729-ABA6157D4953}" srcId="{1C4C77CA-A1D5-4B2C-8C7C-4C4BF3B76146}" destId="{5C98C695-E4F3-447F-B4CD-65933CF003D3}" srcOrd="0" destOrd="0" parTransId="{E6DCF278-6EF8-4486-8847-6799426C8FC2}" sibTransId="{30459079-ECCB-4B39-87B2-3379CF17E4EB}"/>
    <dgm:cxn modelId="{46A190CD-F23A-4D99-86EC-25D5DA448D53}" type="presOf" srcId="{5C98C695-E4F3-447F-B4CD-65933CF003D3}" destId="{1A670CD3-61FA-4F8F-A91F-EF7B6E000BA7}" srcOrd="1" destOrd="0" presId="urn:microsoft.com/office/officeart/2005/8/layout/orgChart1"/>
    <dgm:cxn modelId="{CB40B3DE-5C19-42A7-8CAD-CD8693B82D85}" type="presOf" srcId="{5A1EDD29-B44F-44D3-AC46-EC5EC6DBEB4F}" destId="{75112352-09D6-43F9-820F-91CA36300F0F}" srcOrd="0" destOrd="0" presId="urn:microsoft.com/office/officeart/2005/8/layout/orgChart1"/>
    <dgm:cxn modelId="{CE3B13F0-9769-41FB-A83B-CBB9FDE54B03}" srcId="{5C98C695-E4F3-447F-B4CD-65933CF003D3}" destId="{03EE88A7-B057-414C-8884-5F4D1CB7801D}" srcOrd="0" destOrd="0" parTransId="{E41AF83D-6F4B-4778-B37A-77E361435965}" sibTransId="{D1BFAB21-FB30-4378-8517-D8B919F31DD3}"/>
    <dgm:cxn modelId="{749AB1F4-C5EB-4E9F-9BC0-1F1443A88E37}" srcId="{5C98C695-E4F3-447F-B4CD-65933CF003D3}" destId="{EF61A12C-AD03-42AF-B9C7-04B7AD86AB8A}" srcOrd="1" destOrd="0" parTransId="{90601928-2F7A-454A-9182-A780792C599D}" sibTransId="{29307F3F-295E-4772-8A23-2BC924DFA38B}"/>
    <dgm:cxn modelId="{011AC8FA-804B-450F-968B-87720E5ABE9D}" type="presOf" srcId="{1C4C77CA-A1D5-4B2C-8C7C-4C4BF3B76146}" destId="{B79CC7AF-35F1-4923-8500-A0F6BA087DF1}" srcOrd="0" destOrd="0" presId="urn:microsoft.com/office/officeart/2005/8/layout/orgChart1"/>
    <dgm:cxn modelId="{3BF05972-A4B1-401B-A8C7-290252FBE916}" type="presParOf" srcId="{B79CC7AF-35F1-4923-8500-A0F6BA087DF1}" destId="{9C7DD5E5-B765-4B99-B0C3-D486BAC395E4}" srcOrd="0" destOrd="0" presId="urn:microsoft.com/office/officeart/2005/8/layout/orgChart1"/>
    <dgm:cxn modelId="{431818CB-DE17-43F5-BCDE-70B82BD8D81F}" type="presParOf" srcId="{9C7DD5E5-B765-4B99-B0C3-D486BAC395E4}" destId="{1196EC19-EA6F-4A42-A1F0-63267AD4F0AB}" srcOrd="0" destOrd="0" presId="urn:microsoft.com/office/officeart/2005/8/layout/orgChart1"/>
    <dgm:cxn modelId="{4A918833-397D-42FD-A650-97D6BB12CB73}" type="presParOf" srcId="{1196EC19-EA6F-4A42-A1F0-63267AD4F0AB}" destId="{3E5B2C14-159E-4A58-B281-FA02E1E8DF44}" srcOrd="0" destOrd="0" presId="urn:microsoft.com/office/officeart/2005/8/layout/orgChart1"/>
    <dgm:cxn modelId="{4AB8D40E-2A43-47A9-A9E9-EB394269D4E1}" type="presParOf" srcId="{1196EC19-EA6F-4A42-A1F0-63267AD4F0AB}" destId="{1A670CD3-61FA-4F8F-A91F-EF7B6E000BA7}" srcOrd="1" destOrd="0" presId="urn:microsoft.com/office/officeart/2005/8/layout/orgChart1"/>
    <dgm:cxn modelId="{03ADE8DE-4143-439A-A1C3-11453521F6BC}" type="presParOf" srcId="{9C7DD5E5-B765-4B99-B0C3-D486BAC395E4}" destId="{D6BADAA0-E0C5-4C95-BE26-14E33F8B9E15}" srcOrd="1" destOrd="0" presId="urn:microsoft.com/office/officeart/2005/8/layout/orgChart1"/>
    <dgm:cxn modelId="{052CE4C6-0633-4A0A-8C35-36BD440169B4}" type="presParOf" srcId="{D6BADAA0-E0C5-4C95-BE26-14E33F8B9E15}" destId="{FD4E8FB5-3A35-47D9-86CF-0C171377160F}" srcOrd="0" destOrd="0" presId="urn:microsoft.com/office/officeart/2005/8/layout/orgChart1"/>
    <dgm:cxn modelId="{FFBA6928-AF66-4A80-9BFD-1089578B9FAD}" type="presParOf" srcId="{D6BADAA0-E0C5-4C95-BE26-14E33F8B9E15}" destId="{EA2F9920-F3AA-4962-9A1D-B619C231657E}" srcOrd="1" destOrd="0" presId="urn:microsoft.com/office/officeart/2005/8/layout/orgChart1"/>
    <dgm:cxn modelId="{C1A362AD-7BCC-44B6-AAA0-8C34CC06034D}" type="presParOf" srcId="{EA2F9920-F3AA-4962-9A1D-B619C231657E}" destId="{EA03B88E-00E2-4662-9E06-41E42C5DCDEF}" srcOrd="0" destOrd="0" presId="urn:microsoft.com/office/officeart/2005/8/layout/orgChart1"/>
    <dgm:cxn modelId="{12BC6BA8-DF9D-452B-B4ED-7541F26A5DCD}" type="presParOf" srcId="{EA03B88E-00E2-4662-9E06-41E42C5DCDEF}" destId="{1E1A4B9D-DF97-4358-8358-45483D28CA8D}" srcOrd="0" destOrd="0" presId="urn:microsoft.com/office/officeart/2005/8/layout/orgChart1"/>
    <dgm:cxn modelId="{A77DFC31-071A-46CF-9C81-573975457569}" type="presParOf" srcId="{EA03B88E-00E2-4662-9E06-41E42C5DCDEF}" destId="{BD56D4C5-675D-4B8A-A1FC-C1D5D3D7BA90}" srcOrd="1" destOrd="0" presId="urn:microsoft.com/office/officeart/2005/8/layout/orgChart1"/>
    <dgm:cxn modelId="{FB51CFC7-3F6F-4566-8DE4-5F5B5B06F7CF}" type="presParOf" srcId="{EA2F9920-F3AA-4962-9A1D-B619C231657E}" destId="{66A59594-51CC-412F-8E96-E099E56643A2}" srcOrd="1" destOrd="0" presId="urn:microsoft.com/office/officeart/2005/8/layout/orgChart1"/>
    <dgm:cxn modelId="{72781671-0FA5-4A0B-BB48-0D792D9092EC}" type="presParOf" srcId="{EA2F9920-F3AA-4962-9A1D-B619C231657E}" destId="{6EC778F0-1DCA-4C27-9748-5E9CA0378345}" srcOrd="2" destOrd="0" presId="urn:microsoft.com/office/officeart/2005/8/layout/orgChart1"/>
    <dgm:cxn modelId="{DBD829A1-E913-4D4C-A8C3-91853AD64D5D}" type="presParOf" srcId="{D6BADAA0-E0C5-4C95-BE26-14E33F8B9E15}" destId="{EF050603-079F-47D1-8BAC-13873E95402D}" srcOrd="2" destOrd="0" presId="urn:microsoft.com/office/officeart/2005/8/layout/orgChart1"/>
    <dgm:cxn modelId="{E6805777-5893-4FFA-95EA-E529B6E88BE1}" type="presParOf" srcId="{D6BADAA0-E0C5-4C95-BE26-14E33F8B9E15}" destId="{439CE264-8DDC-4AD1-8D28-3D3ED9BD6BF5}" srcOrd="3" destOrd="0" presId="urn:microsoft.com/office/officeart/2005/8/layout/orgChart1"/>
    <dgm:cxn modelId="{6DDAB098-B3FC-4062-8EE8-9FFE0F1F3848}" type="presParOf" srcId="{439CE264-8DDC-4AD1-8D28-3D3ED9BD6BF5}" destId="{60BA0BAF-35C9-4DCF-BB63-9E6C588F1135}" srcOrd="0" destOrd="0" presId="urn:microsoft.com/office/officeart/2005/8/layout/orgChart1"/>
    <dgm:cxn modelId="{9545427D-8868-4C4C-9410-E533AD7A0AC0}" type="presParOf" srcId="{60BA0BAF-35C9-4DCF-BB63-9E6C588F1135}" destId="{98647D64-5049-4563-BF57-3998515D2879}" srcOrd="0" destOrd="0" presId="urn:microsoft.com/office/officeart/2005/8/layout/orgChart1"/>
    <dgm:cxn modelId="{E456AD4F-C841-4841-99D2-CB270399E3DD}" type="presParOf" srcId="{60BA0BAF-35C9-4DCF-BB63-9E6C588F1135}" destId="{6E6A2CE7-724C-4D5B-9A7D-7AFBD34FBB14}" srcOrd="1" destOrd="0" presId="urn:microsoft.com/office/officeart/2005/8/layout/orgChart1"/>
    <dgm:cxn modelId="{F3FC532E-562D-43C8-AA13-A03D71B7525E}" type="presParOf" srcId="{439CE264-8DDC-4AD1-8D28-3D3ED9BD6BF5}" destId="{9441B272-D086-4D0F-8B86-03F21BCEB644}" srcOrd="1" destOrd="0" presId="urn:microsoft.com/office/officeart/2005/8/layout/orgChart1"/>
    <dgm:cxn modelId="{3C1248CA-E783-4812-AD0E-2851E5B47F87}" type="presParOf" srcId="{439CE264-8DDC-4AD1-8D28-3D3ED9BD6BF5}" destId="{9A1A8988-1D99-414A-9BDD-D262F2307E97}" srcOrd="2" destOrd="0" presId="urn:microsoft.com/office/officeart/2005/8/layout/orgChart1"/>
    <dgm:cxn modelId="{01B55CD5-B368-494A-B156-6B59368BB793}" type="presParOf" srcId="{D6BADAA0-E0C5-4C95-BE26-14E33F8B9E15}" destId="{75112352-09D6-43F9-820F-91CA36300F0F}" srcOrd="4" destOrd="0" presId="urn:microsoft.com/office/officeart/2005/8/layout/orgChart1"/>
    <dgm:cxn modelId="{C9483EE3-5B1D-4FA4-BD2A-828A39963E13}" type="presParOf" srcId="{D6BADAA0-E0C5-4C95-BE26-14E33F8B9E15}" destId="{D65F7407-765B-4AEC-A24F-CB36ABAD7860}" srcOrd="5" destOrd="0" presId="urn:microsoft.com/office/officeart/2005/8/layout/orgChart1"/>
    <dgm:cxn modelId="{EACC9009-4D89-462D-AF9F-7A57BA07AEDB}" type="presParOf" srcId="{D65F7407-765B-4AEC-A24F-CB36ABAD7860}" destId="{A9A3AC1D-B12F-4CE7-B313-996F8211255F}" srcOrd="0" destOrd="0" presId="urn:microsoft.com/office/officeart/2005/8/layout/orgChart1"/>
    <dgm:cxn modelId="{43B7EF0A-45D6-420D-A596-3CDB8C31D088}" type="presParOf" srcId="{A9A3AC1D-B12F-4CE7-B313-996F8211255F}" destId="{54191B1B-9C19-4A01-9C11-13C4FA359842}" srcOrd="0" destOrd="0" presId="urn:microsoft.com/office/officeart/2005/8/layout/orgChart1"/>
    <dgm:cxn modelId="{CAB2A48B-E47D-4F62-9120-DDEE127FD053}" type="presParOf" srcId="{A9A3AC1D-B12F-4CE7-B313-996F8211255F}" destId="{FA144EFB-45D5-4EE4-8CA4-50778A9C4F37}" srcOrd="1" destOrd="0" presId="urn:microsoft.com/office/officeart/2005/8/layout/orgChart1"/>
    <dgm:cxn modelId="{12253851-DD3B-4EB2-AF4B-6CD25D21D7A1}" type="presParOf" srcId="{D65F7407-765B-4AEC-A24F-CB36ABAD7860}" destId="{1918FAA3-545D-4171-AE68-324A49A1F4E9}" srcOrd="1" destOrd="0" presId="urn:microsoft.com/office/officeart/2005/8/layout/orgChart1"/>
    <dgm:cxn modelId="{88122EE1-7E2F-4426-8B7E-8D5C59EF90DF}" type="presParOf" srcId="{D65F7407-765B-4AEC-A24F-CB36ABAD7860}" destId="{A2528169-78F6-4F21-84F0-49B0C28CF858}" srcOrd="2" destOrd="0" presId="urn:microsoft.com/office/officeart/2005/8/layout/orgChart1"/>
    <dgm:cxn modelId="{9CA17646-A55A-4498-AF3D-DFE83FFF3B40}" type="presParOf" srcId="{9C7DD5E5-B765-4B99-B0C3-D486BAC395E4}" destId="{6C9FED4E-B943-4773-A96E-1D9DC1FFD84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D6EE7B-B39C-4E30-9C85-B6B58617DA0B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07EA514-A769-4DA8-AF49-81641B20EBFF}">
      <dgm:prSet phldrT="[Текст]"/>
      <dgm:spPr/>
      <dgm:t>
        <a:bodyPr/>
        <a:lstStyle/>
        <a:p>
          <a:r>
            <a:rPr lang="ru-RU" dirty="0"/>
            <a:t>Эмоциональный</a:t>
          </a:r>
        </a:p>
      </dgm:t>
    </dgm:pt>
    <dgm:pt modelId="{CA8A082D-1274-44AA-B3A0-166D63A17F41}" type="parTrans" cxnId="{A1BAB7E0-EE63-4833-BF0F-A17318E1089D}">
      <dgm:prSet/>
      <dgm:spPr/>
      <dgm:t>
        <a:bodyPr/>
        <a:lstStyle/>
        <a:p>
          <a:endParaRPr lang="ru-RU"/>
        </a:p>
      </dgm:t>
    </dgm:pt>
    <dgm:pt modelId="{310F8377-F58A-4C3A-920A-81F876294622}" type="sibTrans" cxnId="{A1BAB7E0-EE63-4833-BF0F-A17318E1089D}">
      <dgm:prSet/>
      <dgm:spPr/>
      <dgm:t>
        <a:bodyPr/>
        <a:lstStyle/>
        <a:p>
          <a:endParaRPr lang="ru-RU"/>
        </a:p>
      </dgm:t>
    </dgm:pt>
    <dgm:pt modelId="{4D915633-0845-4950-AB03-C61133FE390A}">
      <dgm:prSet phldrT="[Текст]"/>
      <dgm:spPr/>
      <dgm:t>
        <a:bodyPr/>
        <a:lstStyle/>
        <a:p>
          <a:r>
            <a:rPr lang="ru-RU" dirty="0"/>
            <a:t>Воспитание любви к родному краю, гордости от того, что ты «петербуржец»</a:t>
          </a:r>
        </a:p>
      </dgm:t>
    </dgm:pt>
    <dgm:pt modelId="{AB5E89AE-2F2F-4039-A31B-5D19B32BFDD1}" type="parTrans" cxnId="{C901F8FC-3752-4BE2-8895-3A5BEC5C4279}">
      <dgm:prSet/>
      <dgm:spPr/>
      <dgm:t>
        <a:bodyPr/>
        <a:lstStyle/>
        <a:p>
          <a:endParaRPr lang="ru-RU"/>
        </a:p>
      </dgm:t>
    </dgm:pt>
    <dgm:pt modelId="{CBE0C3BC-9CD1-47FE-8493-9D4B85498E02}" type="sibTrans" cxnId="{C901F8FC-3752-4BE2-8895-3A5BEC5C4279}">
      <dgm:prSet/>
      <dgm:spPr/>
      <dgm:t>
        <a:bodyPr/>
        <a:lstStyle/>
        <a:p>
          <a:endParaRPr lang="ru-RU"/>
        </a:p>
      </dgm:t>
    </dgm:pt>
    <dgm:pt modelId="{29E513F1-68BB-471C-81BB-E7F07976E8AF}">
      <dgm:prSet phldrT="[Текст]"/>
      <dgm:spPr/>
      <dgm:t>
        <a:bodyPr/>
        <a:lstStyle/>
        <a:p>
          <a:r>
            <a:rPr lang="ru-RU" dirty="0" err="1"/>
            <a:t>Знаниевый</a:t>
          </a:r>
          <a:endParaRPr lang="ru-RU" dirty="0"/>
        </a:p>
      </dgm:t>
    </dgm:pt>
    <dgm:pt modelId="{E5B5EABB-CECF-43AA-9955-4AD0FEE24051}" type="parTrans" cxnId="{04CFFEDB-9BC5-4C4D-B228-886185164641}">
      <dgm:prSet/>
      <dgm:spPr/>
      <dgm:t>
        <a:bodyPr/>
        <a:lstStyle/>
        <a:p>
          <a:endParaRPr lang="ru-RU"/>
        </a:p>
      </dgm:t>
    </dgm:pt>
    <dgm:pt modelId="{2412F0AC-2623-406A-A214-8040FD0E419F}" type="sibTrans" cxnId="{04CFFEDB-9BC5-4C4D-B228-886185164641}">
      <dgm:prSet/>
      <dgm:spPr/>
      <dgm:t>
        <a:bodyPr/>
        <a:lstStyle/>
        <a:p>
          <a:endParaRPr lang="ru-RU"/>
        </a:p>
      </dgm:t>
    </dgm:pt>
    <dgm:pt modelId="{4A8BD778-9053-45C2-A9AF-7875AF239C59}">
      <dgm:prSet phldrT="[Текст]"/>
      <dgm:spPr/>
      <dgm:t>
        <a:bodyPr/>
        <a:lstStyle/>
        <a:p>
          <a:r>
            <a:rPr lang="ru-RU" dirty="0"/>
            <a:t>Формирование представлений о городе, особенностях его основания, основных архитектурных сооружениях</a:t>
          </a:r>
        </a:p>
      </dgm:t>
    </dgm:pt>
    <dgm:pt modelId="{5C1594E3-4E68-4BF3-ABFB-1ECE44A0709E}" type="parTrans" cxnId="{DAA0C8F8-549F-4221-80C4-789372BB4F99}">
      <dgm:prSet/>
      <dgm:spPr/>
      <dgm:t>
        <a:bodyPr/>
        <a:lstStyle/>
        <a:p>
          <a:endParaRPr lang="ru-RU"/>
        </a:p>
      </dgm:t>
    </dgm:pt>
    <dgm:pt modelId="{5C1C98AD-ABBB-4DE4-8AEC-7E173EC5778E}" type="sibTrans" cxnId="{DAA0C8F8-549F-4221-80C4-789372BB4F99}">
      <dgm:prSet/>
      <dgm:spPr/>
      <dgm:t>
        <a:bodyPr/>
        <a:lstStyle/>
        <a:p>
          <a:endParaRPr lang="ru-RU"/>
        </a:p>
      </dgm:t>
    </dgm:pt>
    <dgm:pt modelId="{F141D8A2-AE60-43CD-880A-CC70D1C95809}" type="pres">
      <dgm:prSet presAssocID="{1FD6EE7B-B39C-4E30-9C85-B6B58617DA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08DB44-666F-4B32-8B61-E72917FFDE70}" type="pres">
      <dgm:prSet presAssocID="{407EA514-A769-4DA8-AF49-81641B20EBFF}" presName="root" presStyleCnt="0"/>
      <dgm:spPr/>
    </dgm:pt>
    <dgm:pt modelId="{71DB7D70-07C8-4549-9AFA-C5EF2F34A66C}" type="pres">
      <dgm:prSet presAssocID="{407EA514-A769-4DA8-AF49-81641B20EBFF}" presName="rootComposite" presStyleCnt="0"/>
      <dgm:spPr/>
    </dgm:pt>
    <dgm:pt modelId="{824064F9-93E0-4FBE-BC3C-171EB10A8F19}" type="pres">
      <dgm:prSet presAssocID="{407EA514-A769-4DA8-AF49-81641B20EBFF}" presName="rootText" presStyleLbl="node1" presStyleIdx="0" presStyleCnt="2"/>
      <dgm:spPr/>
    </dgm:pt>
    <dgm:pt modelId="{72A1B885-39D5-4192-843A-46C9E968D655}" type="pres">
      <dgm:prSet presAssocID="{407EA514-A769-4DA8-AF49-81641B20EBFF}" presName="rootConnector" presStyleLbl="node1" presStyleIdx="0" presStyleCnt="2"/>
      <dgm:spPr/>
    </dgm:pt>
    <dgm:pt modelId="{C3CFAFF1-FB1D-45F0-B9AA-A7F0F7DC7C08}" type="pres">
      <dgm:prSet presAssocID="{407EA514-A769-4DA8-AF49-81641B20EBFF}" presName="childShape" presStyleCnt="0"/>
      <dgm:spPr/>
    </dgm:pt>
    <dgm:pt modelId="{BF877FF9-34D4-4DC6-9A4D-1B2CE2C9A240}" type="pres">
      <dgm:prSet presAssocID="{AB5E89AE-2F2F-4039-A31B-5D19B32BFDD1}" presName="Name13" presStyleLbl="parChTrans1D2" presStyleIdx="0" presStyleCnt="2"/>
      <dgm:spPr/>
    </dgm:pt>
    <dgm:pt modelId="{DB206E92-BE75-4464-8B20-F93BD8C41CD5}" type="pres">
      <dgm:prSet presAssocID="{4D915633-0845-4950-AB03-C61133FE390A}" presName="childText" presStyleLbl="bgAcc1" presStyleIdx="0" presStyleCnt="2">
        <dgm:presLayoutVars>
          <dgm:bulletEnabled val="1"/>
        </dgm:presLayoutVars>
      </dgm:prSet>
      <dgm:spPr/>
    </dgm:pt>
    <dgm:pt modelId="{CA7026E7-0087-49BE-8F4F-2A45B4062FF9}" type="pres">
      <dgm:prSet presAssocID="{29E513F1-68BB-471C-81BB-E7F07976E8AF}" presName="root" presStyleCnt="0"/>
      <dgm:spPr/>
    </dgm:pt>
    <dgm:pt modelId="{9C92C480-A670-47B5-B928-2BB7F908AB76}" type="pres">
      <dgm:prSet presAssocID="{29E513F1-68BB-471C-81BB-E7F07976E8AF}" presName="rootComposite" presStyleCnt="0"/>
      <dgm:spPr/>
    </dgm:pt>
    <dgm:pt modelId="{A8F4F135-AA4B-4056-8428-D4C638951D57}" type="pres">
      <dgm:prSet presAssocID="{29E513F1-68BB-471C-81BB-E7F07976E8AF}" presName="rootText" presStyleLbl="node1" presStyleIdx="1" presStyleCnt="2"/>
      <dgm:spPr/>
    </dgm:pt>
    <dgm:pt modelId="{3C104855-6C0B-4258-A549-E4E199D2CD42}" type="pres">
      <dgm:prSet presAssocID="{29E513F1-68BB-471C-81BB-E7F07976E8AF}" presName="rootConnector" presStyleLbl="node1" presStyleIdx="1" presStyleCnt="2"/>
      <dgm:spPr/>
    </dgm:pt>
    <dgm:pt modelId="{F0415BDC-E7BC-4A07-BAD5-EDE5FC51B286}" type="pres">
      <dgm:prSet presAssocID="{29E513F1-68BB-471C-81BB-E7F07976E8AF}" presName="childShape" presStyleCnt="0"/>
      <dgm:spPr/>
    </dgm:pt>
    <dgm:pt modelId="{117C3DFE-E3E7-4345-87E3-C502070C8F6E}" type="pres">
      <dgm:prSet presAssocID="{5C1594E3-4E68-4BF3-ABFB-1ECE44A0709E}" presName="Name13" presStyleLbl="parChTrans1D2" presStyleIdx="1" presStyleCnt="2"/>
      <dgm:spPr/>
    </dgm:pt>
    <dgm:pt modelId="{150F6E8D-82B1-4748-99E3-0B3CE92E0C12}" type="pres">
      <dgm:prSet presAssocID="{4A8BD778-9053-45C2-A9AF-7875AF239C59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C1A02B05-F148-4598-8A04-2145BAFEF9C5}" type="presOf" srcId="{29E513F1-68BB-471C-81BB-E7F07976E8AF}" destId="{A8F4F135-AA4B-4056-8428-D4C638951D57}" srcOrd="0" destOrd="0" presId="urn:microsoft.com/office/officeart/2005/8/layout/hierarchy3"/>
    <dgm:cxn modelId="{22721C39-C5BC-44E4-8C0F-52EB609ECD5C}" type="presOf" srcId="{1FD6EE7B-B39C-4E30-9C85-B6B58617DA0B}" destId="{F141D8A2-AE60-43CD-880A-CC70D1C95809}" srcOrd="0" destOrd="0" presId="urn:microsoft.com/office/officeart/2005/8/layout/hierarchy3"/>
    <dgm:cxn modelId="{F37A1C4C-40EF-4CF7-957C-808007FDB809}" type="presOf" srcId="{5C1594E3-4E68-4BF3-ABFB-1ECE44A0709E}" destId="{117C3DFE-E3E7-4345-87E3-C502070C8F6E}" srcOrd="0" destOrd="0" presId="urn:microsoft.com/office/officeart/2005/8/layout/hierarchy3"/>
    <dgm:cxn modelId="{DF42C47B-186F-462B-AC0C-C016520F5BEF}" type="presOf" srcId="{407EA514-A769-4DA8-AF49-81641B20EBFF}" destId="{824064F9-93E0-4FBE-BC3C-171EB10A8F19}" srcOrd="0" destOrd="0" presId="urn:microsoft.com/office/officeart/2005/8/layout/hierarchy3"/>
    <dgm:cxn modelId="{78B6AEA5-B485-4BA9-900C-A56C37D38AD1}" type="presOf" srcId="{4A8BD778-9053-45C2-A9AF-7875AF239C59}" destId="{150F6E8D-82B1-4748-99E3-0B3CE92E0C12}" srcOrd="0" destOrd="0" presId="urn:microsoft.com/office/officeart/2005/8/layout/hierarchy3"/>
    <dgm:cxn modelId="{CAA713AD-D459-4E9C-B6B1-F6C60017A7EF}" type="presOf" srcId="{29E513F1-68BB-471C-81BB-E7F07976E8AF}" destId="{3C104855-6C0B-4258-A549-E4E199D2CD42}" srcOrd="1" destOrd="0" presId="urn:microsoft.com/office/officeart/2005/8/layout/hierarchy3"/>
    <dgm:cxn modelId="{6BE819BF-70EE-41FB-AA8E-205279AC3211}" type="presOf" srcId="{4D915633-0845-4950-AB03-C61133FE390A}" destId="{DB206E92-BE75-4464-8B20-F93BD8C41CD5}" srcOrd="0" destOrd="0" presId="urn:microsoft.com/office/officeart/2005/8/layout/hierarchy3"/>
    <dgm:cxn modelId="{04CFFEDB-9BC5-4C4D-B228-886185164641}" srcId="{1FD6EE7B-B39C-4E30-9C85-B6B58617DA0B}" destId="{29E513F1-68BB-471C-81BB-E7F07976E8AF}" srcOrd="1" destOrd="0" parTransId="{E5B5EABB-CECF-43AA-9955-4AD0FEE24051}" sibTransId="{2412F0AC-2623-406A-A214-8040FD0E419F}"/>
    <dgm:cxn modelId="{A1BAB7E0-EE63-4833-BF0F-A17318E1089D}" srcId="{1FD6EE7B-B39C-4E30-9C85-B6B58617DA0B}" destId="{407EA514-A769-4DA8-AF49-81641B20EBFF}" srcOrd="0" destOrd="0" parTransId="{CA8A082D-1274-44AA-B3A0-166D63A17F41}" sibTransId="{310F8377-F58A-4C3A-920A-81F876294622}"/>
    <dgm:cxn modelId="{2ACF49E2-3FC6-4C3E-BF4E-F66E747CE933}" type="presOf" srcId="{AB5E89AE-2F2F-4039-A31B-5D19B32BFDD1}" destId="{BF877FF9-34D4-4DC6-9A4D-1B2CE2C9A240}" srcOrd="0" destOrd="0" presId="urn:microsoft.com/office/officeart/2005/8/layout/hierarchy3"/>
    <dgm:cxn modelId="{DAA0C8F8-549F-4221-80C4-789372BB4F99}" srcId="{29E513F1-68BB-471C-81BB-E7F07976E8AF}" destId="{4A8BD778-9053-45C2-A9AF-7875AF239C59}" srcOrd="0" destOrd="0" parTransId="{5C1594E3-4E68-4BF3-ABFB-1ECE44A0709E}" sibTransId="{5C1C98AD-ABBB-4DE4-8AEC-7E173EC5778E}"/>
    <dgm:cxn modelId="{F1FED3FB-A9D5-46F1-8891-ABCA34433E2A}" type="presOf" srcId="{407EA514-A769-4DA8-AF49-81641B20EBFF}" destId="{72A1B885-39D5-4192-843A-46C9E968D655}" srcOrd="1" destOrd="0" presId="urn:microsoft.com/office/officeart/2005/8/layout/hierarchy3"/>
    <dgm:cxn modelId="{C901F8FC-3752-4BE2-8895-3A5BEC5C4279}" srcId="{407EA514-A769-4DA8-AF49-81641B20EBFF}" destId="{4D915633-0845-4950-AB03-C61133FE390A}" srcOrd="0" destOrd="0" parTransId="{AB5E89AE-2F2F-4039-A31B-5D19B32BFDD1}" sibTransId="{CBE0C3BC-9CD1-47FE-8493-9D4B85498E02}"/>
    <dgm:cxn modelId="{6146E595-9890-4AAD-A772-D5C248EF81DF}" type="presParOf" srcId="{F141D8A2-AE60-43CD-880A-CC70D1C95809}" destId="{5908DB44-666F-4B32-8B61-E72917FFDE70}" srcOrd="0" destOrd="0" presId="urn:microsoft.com/office/officeart/2005/8/layout/hierarchy3"/>
    <dgm:cxn modelId="{334A92CF-7B7A-4489-B431-99703BAD0485}" type="presParOf" srcId="{5908DB44-666F-4B32-8B61-E72917FFDE70}" destId="{71DB7D70-07C8-4549-9AFA-C5EF2F34A66C}" srcOrd="0" destOrd="0" presId="urn:microsoft.com/office/officeart/2005/8/layout/hierarchy3"/>
    <dgm:cxn modelId="{1083C54E-3A71-43EE-8350-094145084ED1}" type="presParOf" srcId="{71DB7D70-07C8-4549-9AFA-C5EF2F34A66C}" destId="{824064F9-93E0-4FBE-BC3C-171EB10A8F19}" srcOrd="0" destOrd="0" presId="urn:microsoft.com/office/officeart/2005/8/layout/hierarchy3"/>
    <dgm:cxn modelId="{82F5DE49-B44F-4E05-885F-12FA368BEB34}" type="presParOf" srcId="{71DB7D70-07C8-4549-9AFA-C5EF2F34A66C}" destId="{72A1B885-39D5-4192-843A-46C9E968D655}" srcOrd="1" destOrd="0" presId="urn:microsoft.com/office/officeart/2005/8/layout/hierarchy3"/>
    <dgm:cxn modelId="{514E95B9-6FF7-4EFD-B1A5-81436C67654D}" type="presParOf" srcId="{5908DB44-666F-4B32-8B61-E72917FFDE70}" destId="{C3CFAFF1-FB1D-45F0-B9AA-A7F0F7DC7C08}" srcOrd="1" destOrd="0" presId="urn:microsoft.com/office/officeart/2005/8/layout/hierarchy3"/>
    <dgm:cxn modelId="{BE8EEDB6-259B-408C-9F82-0571C94B0D45}" type="presParOf" srcId="{C3CFAFF1-FB1D-45F0-B9AA-A7F0F7DC7C08}" destId="{BF877FF9-34D4-4DC6-9A4D-1B2CE2C9A240}" srcOrd="0" destOrd="0" presId="urn:microsoft.com/office/officeart/2005/8/layout/hierarchy3"/>
    <dgm:cxn modelId="{F1F3FAA0-BFCF-41C2-9FCB-6B1E8B434C7D}" type="presParOf" srcId="{C3CFAFF1-FB1D-45F0-B9AA-A7F0F7DC7C08}" destId="{DB206E92-BE75-4464-8B20-F93BD8C41CD5}" srcOrd="1" destOrd="0" presId="urn:microsoft.com/office/officeart/2005/8/layout/hierarchy3"/>
    <dgm:cxn modelId="{68AD39CB-27A7-4C3C-A91F-E10804715918}" type="presParOf" srcId="{F141D8A2-AE60-43CD-880A-CC70D1C95809}" destId="{CA7026E7-0087-49BE-8F4F-2A45B4062FF9}" srcOrd="1" destOrd="0" presId="urn:microsoft.com/office/officeart/2005/8/layout/hierarchy3"/>
    <dgm:cxn modelId="{EEF1A05F-4827-4972-9E52-09CA0BC80AE7}" type="presParOf" srcId="{CA7026E7-0087-49BE-8F4F-2A45B4062FF9}" destId="{9C92C480-A670-47B5-B928-2BB7F908AB76}" srcOrd="0" destOrd="0" presId="urn:microsoft.com/office/officeart/2005/8/layout/hierarchy3"/>
    <dgm:cxn modelId="{3A74A93A-6C81-4D61-AF6E-596AA8C197C2}" type="presParOf" srcId="{9C92C480-A670-47B5-B928-2BB7F908AB76}" destId="{A8F4F135-AA4B-4056-8428-D4C638951D57}" srcOrd="0" destOrd="0" presId="urn:microsoft.com/office/officeart/2005/8/layout/hierarchy3"/>
    <dgm:cxn modelId="{73659F68-EA42-49EC-AB38-ADC09796CA75}" type="presParOf" srcId="{9C92C480-A670-47B5-B928-2BB7F908AB76}" destId="{3C104855-6C0B-4258-A549-E4E199D2CD42}" srcOrd="1" destOrd="0" presId="urn:microsoft.com/office/officeart/2005/8/layout/hierarchy3"/>
    <dgm:cxn modelId="{C0EA552C-4247-4C8F-8A19-177A695571B0}" type="presParOf" srcId="{CA7026E7-0087-49BE-8F4F-2A45B4062FF9}" destId="{F0415BDC-E7BC-4A07-BAD5-EDE5FC51B286}" srcOrd="1" destOrd="0" presId="urn:microsoft.com/office/officeart/2005/8/layout/hierarchy3"/>
    <dgm:cxn modelId="{93872C17-0C10-4237-B307-6D03FE4D1CB0}" type="presParOf" srcId="{F0415BDC-E7BC-4A07-BAD5-EDE5FC51B286}" destId="{117C3DFE-E3E7-4345-87E3-C502070C8F6E}" srcOrd="0" destOrd="0" presId="urn:microsoft.com/office/officeart/2005/8/layout/hierarchy3"/>
    <dgm:cxn modelId="{A800CBBC-95CB-46F3-9132-19B915488143}" type="presParOf" srcId="{F0415BDC-E7BC-4A07-BAD5-EDE5FC51B286}" destId="{150F6E8D-82B1-4748-99E3-0B3CE92E0C1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12352-09D6-43F9-820F-91CA36300F0F}">
      <dsp:nvSpPr>
        <dsp:cNvPr id="0" name=""/>
        <dsp:cNvSpPr/>
      </dsp:nvSpPr>
      <dsp:spPr>
        <a:xfrm>
          <a:off x="5360421" y="2367442"/>
          <a:ext cx="3792537" cy="658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104"/>
              </a:lnTo>
              <a:lnTo>
                <a:pt x="3792537" y="329104"/>
              </a:lnTo>
              <a:lnTo>
                <a:pt x="3792537" y="65820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0603-079F-47D1-8BAC-13873E95402D}">
      <dsp:nvSpPr>
        <dsp:cNvPr id="0" name=""/>
        <dsp:cNvSpPr/>
      </dsp:nvSpPr>
      <dsp:spPr>
        <a:xfrm>
          <a:off x="5314701" y="2367442"/>
          <a:ext cx="91440" cy="6582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820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E8FB5-3A35-47D9-86CF-0C171377160F}">
      <dsp:nvSpPr>
        <dsp:cNvPr id="0" name=""/>
        <dsp:cNvSpPr/>
      </dsp:nvSpPr>
      <dsp:spPr>
        <a:xfrm>
          <a:off x="1567883" y="2367442"/>
          <a:ext cx="3792537" cy="658208"/>
        </a:xfrm>
        <a:custGeom>
          <a:avLst/>
          <a:gdLst/>
          <a:ahLst/>
          <a:cxnLst/>
          <a:rect l="0" t="0" r="0" b="0"/>
          <a:pathLst>
            <a:path>
              <a:moveTo>
                <a:pt x="3792537" y="0"/>
              </a:moveTo>
              <a:lnTo>
                <a:pt x="3792537" y="329104"/>
              </a:lnTo>
              <a:lnTo>
                <a:pt x="0" y="329104"/>
              </a:lnTo>
              <a:lnTo>
                <a:pt x="0" y="65820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B2C14-159E-4A58-B281-FA02E1E8DF44}">
      <dsp:nvSpPr>
        <dsp:cNvPr id="0" name=""/>
        <dsp:cNvSpPr/>
      </dsp:nvSpPr>
      <dsp:spPr>
        <a:xfrm>
          <a:off x="3793256" y="800277"/>
          <a:ext cx="3134328" cy="15671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/>
            <a:t>Город</a:t>
          </a:r>
        </a:p>
      </dsp:txBody>
      <dsp:txXfrm>
        <a:off x="3793256" y="800277"/>
        <a:ext cx="3134328" cy="1567164"/>
      </dsp:txXfrm>
    </dsp:sp>
    <dsp:sp modelId="{1E1A4B9D-DF97-4358-8358-45483D28CA8D}">
      <dsp:nvSpPr>
        <dsp:cNvPr id="0" name=""/>
        <dsp:cNvSpPr/>
      </dsp:nvSpPr>
      <dsp:spPr>
        <a:xfrm>
          <a:off x="719" y="3025650"/>
          <a:ext cx="3134328" cy="15671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/>
            <a:t>Анатомия</a:t>
          </a:r>
        </a:p>
      </dsp:txBody>
      <dsp:txXfrm>
        <a:off x="719" y="3025650"/>
        <a:ext cx="3134328" cy="1567164"/>
      </dsp:txXfrm>
    </dsp:sp>
    <dsp:sp modelId="{98647D64-5049-4563-BF57-3998515D2879}">
      <dsp:nvSpPr>
        <dsp:cNvPr id="0" name=""/>
        <dsp:cNvSpPr/>
      </dsp:nvSpPr>
      <dsp:spPr>
        <a:xfrm>
          <a:off x="3793256" y="3025650"/>
          <a:ext cx="3134328" cy="15671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/>
            <a:t>Физиология</a:t>
          </a:r>
        </a:p>
      </dsp:txBody>
      <dsp:txXfrm>
        <a:off x="3793256" y="3025650"/>
        <a:ext cx="3134328" cy="1567164"/>
      </dsp:txXfrm>
    </dsp:sp>
    <dsp:sp modelId="{54191B1B-9C19-4A01-9C11-13C4FA359842}">
      <dsp:nvSpPr>
        <dsp:cNvPr id="0" name=""/>
        <dsp:cNvSpPr/>
      </dsp:nvSpPr>
      <dsp:spPr>
        <a:xfrm>
          <a:off x="7585794" y="3025650"/>
          <a:ext cx="3134328" cy="15671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/>
            <a:t>Психология (душа)</a:t>
          </a:r>
        </a:p>
      </dsp:txBody>
      <dsp:txXfrm>
        <a:off x="7585794" y="3025650"/>
        <a:ext cx="3134328" cy="1567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12352-09D6-43F9-820F-91CA36300F0F}">
      <dsp:nvSpPr>
        <dsp:cNvPr id="0" name=""/>
        <dsp:cNvSpPr/>
      </dsp:nvSpPr>
      <dsp:spPr>
        <a:xfrm>
          <a:off x="5360421" y="2367442"/>
          <a:ext cx="3792537" cy="658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104"/>
              </a:lnTo>
              <a:lnTo>
                <a:pt x="3792537" y="329104"/>
              </a:lnTo>
              <a:lnTo>
                <a:pt x="3792537" y="65820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0603-079F-47D1-8BAC-13873E95402D}">
      <dsp:nvSpPr>
        <dsp:cNvPr id="0" name=""/>
        <dsp:cNvSpPr/>
      </dsp:nvSpPr>
      <dsp:spPr>
        <a:xfrm>
          <a:off x="5314701" y="2367442"/>
          <a:ext cx="91440" cy="6582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820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E8FB5-3A35-47D9-86CF-0C171377160F}">
      <dsp:nvSpPr>
        <dsp:cNvPr id="0" name=""/>
        <dsp:cNvSpPr/>
      </dsp:nvSpPr>
      <dsp:spPr>
        <a:xfrm>
          <a:off x="1567883" y="2367442"/>
          <a:ext cx="3792537" cy="658208"/>
        </a:xfrm>
        <a:custGeom>
          <a:avLst/>
          <a:gdLst/>
          <a:ahLst/>
          <a:cxnLst/>
          <a:rect l="0" t="0" r="0" b="0"/>
          <a:pathLst>
            <a:path>
              <a:moveTo>
                <a:pt x="3792537" y="0"/>
              </a:moveTo>
              <a:lnTo>
                <a:pt x="3792537" y="329104"/>
              </a:lnTo>
              <a:lnTo>
                <a:pt x="0" y="329104"/>
              </a:lnTo>
              <a:lnTo>
                <a:pt x="0" y="65820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B2C14-159E-4A58-B281-FA02E1E8DF44}">
      <dsp:nvSpPr>
        <dsp:cNvPr id="0" name=""/>
        <dsp:cNvSpPr/>
      </dsp:nvSpPr>
      <dsp:spPr>
        <a:xfrm>
          <a:off x="3793256" y="800277"/>
          <a:ext cx="3134328" cy="15671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Город</a:t>
          </a:r>
        </a:p>
      </dsp:txBody>
      <dsp:txXfrm>
        <a:off x="3793256" y="800277"/>
        <a:ext cx="3134328" cy="1567164"/>
      </dsp:txXfrm>
    </dsp:sp>
    <dsp:sp modelId="{1E1A4B9D-DF97-4358-8358-45483D28CA8D}">
      <dsp:nvSpPr>
        <dsp:cNvPr id="0" name=""/>
        <dsp:cNvSpPr/>
      </dsp:nvSpPr>
      <dsp:spPr>
        <a:xfrm>
          <a:off x="719" y="3025650"/>
          <a:ext cx="3134328" cy="15671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Анатомия – историко-хронологический подход</a:t>
          </a:r>
        </a:p>
      </dsp:txBody>
      <dsp:txXfrm>
        <a:off x="719" y="3025650"/>
        <a:ext cx="3134328" cy="1567164"/>
      </dsp:txXfrm>
    </dsp:sp>
    <dsp:sp modelId="{98647D64-5049-4563-BF57-3998515D2879}">
      <dsp:nvSpPr>
        <dsp:cNvPr id="0" name=""/>
        <dsp:cNvSpPr/>
      </dsp:nvSpPr>
      <dsp:spPr>
        <a:xfrm>
          <a:off x="3793256" y="3025650"/>
          <a:ext cx="3134328" cy="15671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Физиология – историко-функциональный подход</a:t>
          </a:r>
        </a:p>
      </dsp:txBody>
      <dsp:txXfrm>
        <a:off x="3793256" y="3025650"/>
        <a:ext cx="3134328" cy="1567164"/>
      </dsp:txXfrm>
    </dsp:sp>
    <dsp:sp modelId="{54191B1B-9C19-4A01-9C11-13C4FA359842}">
      <dsp:nvSpPr>
        <dsp:cNvPr id="0" name=""/>
        <dsp:cNvSpPr/>
      </dsp:nvSpPr>
      <dsp:spPr>
        <a:xfrm>
          <a:off x="7585794" y="3025650"/>
          <a:ext cx="3134328" cy="15671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Психология (душа) – литературный подход</a:t>
          </a:r>
        </a:p>
      </dsp:txBody>
      <dsp:txXfrm>
        <a:off x="7585794" y="3025650"/>
        <a:ext cx="3134328" cy="15671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064F9-93E0-4FBE-BC3C-171EB10A8F19}">
      <dsp:nvSpPr>
        <dsp:cNvPr id="0" name=""/>
        <dsp:cNvSpPr/>
      </dsp:nvSpPr>
      <dsp:spPr>
        <a:xfrm>
          <a:off x="681823" y="1186"/>
          <a:ext cx="3356334" cy="16781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Эмоциональный</a:t>
          </a:r>
        </a:p>
      </dsp:txBody>
      <dsp:txXfrm>
        <a:off x="730975" y="50338"/>
        <a:ext cx="3258030" cy="1579863"/>
      </dsp:txXfrm>
    </dsp:sp>
    <dsp:sp modelId="{BF877FF9-34D4-4DC6-9A4D-1B2CE2C9A240}">
      <dsp:nvSpPr>
        <dsp:cNvPr id="0" name=""/>
        <dsp:cNvSpPr/>
      </dsp:nvSpPr>
      <dsp:spPr>
        <a:xfrm>
          <a:off x="1017456" y="1679354"/>
          <a:ext cx="335633" cy="1258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625"/>
              </a:lnTo>
              <a:lnTo>
                <a:pt x="335633" y="1258625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06E92-BE75-4464-8B20-F93BD8C41CD5}">
      <dsp:nvSpPr>
        <dsp:cNvPr id="0" name=""/>
        <dsp:cNvSpPr/>
      </dsp:nvSpPr>
      <dsp:spPr>
        <a:xfrm>
          <a:off x="1353090" y="2098895"/>
          <a:ext cx="2685067" cy="1678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Воспитание любви к родному краю, гордости от того, что ты «петербуржец»</a:t>
          </a:r>
        </a:p>
      </dsp:txBody>
      <dsp:txXfrm>
        <a:off x="1402242" y="2148047"/>
        <a:ext cx="2586763" cy="1579863"/>
      </dsp:txXfrm>
    </dsp:sp>
    <dsp:sp modelId="{A8F4F135-AA4B-4056-8428-D4C638951D57}">
      <dsp:nvSpPr>
        <dsp:cNvPr id="0" name=""/>
        <dsp:cNvSpPr/>
      </dsp:nvSpPr>
      <dsp:spPr>
        <a:xfrm>
          <a:off x="4877241" y="1186"/>
          <a:ext cx="3356334" cy="16781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 err="1"/>
            <a:t>Знаниевый</a:t>
          </a:r>
          <a:endParaRPr lang="ru-RU" sz="2900" kern="1200" dirty="0"/>
        </a:p>
      </dsp:txBody>
      <dsp:txXfrm>
        <a:off x="4926393" y="50338"/>
        <a:ext cx="3258030" cy="1579863"/>
      </dsp:txXfrm>
    </dsp:sp>
    <dsp:sp modelId="{117C3DFE-E3E7-4345-87E3-C502070C8F6E}">
      <dsp:nvSpPr>
        <dsp:cNvPr id="0" name=""/>
        <dsp:cNvSpPr/>
      </dsp:nvSpPr>
      <dsp:spPr>
        <a:xfrm>
          <a:off x="5212875" y="1679354"/>
          <a:ext cx="335633" cy="1258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625"/>
              </a:lnTo>
              <a:lnTo>
                <a:pt x="335633" y="1258625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F6E8D-82B1-4748-99E3-0B3CE92E0C12}">
      <dsp:nvSpPr>
        <dsp:cNvPr id="0" name=""/>
        <dsp:cNvSpPr/>
      </dsp:nvSpPr>
      <dsp:spPr>
        <a:xfrm>
          <a:off x="5548508" y="2098895"/>
          <a:ext cx="2685067" cy="1678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Формирование представлений о городе, особенностях его основания, основных архитектурных сооружениях</a:t>
          </a:r>
        </a:p>
      </dsp:txBody>
      <dsp:txXfrm>
        <a:off x="5597660" y="2148047"/>
        <a:ext cx="2586763" cy="1579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53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7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421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9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3394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81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034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84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8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8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15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6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53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2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30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41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8B7B9-8BDE-4FFB-959A-683CEDC6710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DB6E9E-EF76-49D2-A34F-EF4961DB0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0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ru.wikipedia.org/wiki/%D0%A3%D0%BB%D0%B8%D1%86%D0%B0_%D0%91%D0%B5%D0%BB%D0%B8%D0%BD%D1%81%D0%BA%D0%BE%D0%B3%D0%BE_(%D0%A1%D0%B0%D0%BD%D0%BA%D1%82-%D0%9F%D0%B5%D1%82%D0%B5%D1%80%D0%B1%D1%83%D1%80%D0%B3)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0E2B5-F565-4FFA-8ACB-A3FB72A4B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Учебная программа </a:t>
            </a:r>
            <a:br>
              <a:rPr lang="ru-RU" sz="4000" dirty="0"/>
            </a:br>
            <a:r>
              <a:rPr lang="ru-RU" sz="4000" b="1" dirty="0"/>
              <a:t>«Методика краеведческого образования дошкольников в контексте культурного пространства Санкт-Петербурга»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865D5A-2F8A-4BC2-A640-9DAF311C7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953359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/>
              <a:t> (36 часов)</a:t>
            </a:r>
            <a:br>
              <a:rPr lang="ru-RU" dirty="0"/>
            </a:br>
            <a:r>
              <a:rPr lang="ru-RU" dirty="0"/>
              <a:t>                    Преподаватель:</a:t>
            </a:r>
          </a:p>
          <a:p>
            <a:pPr algn="r"/>
            <a:r>
              <a:rPr lang="ru-RU" dirty="0"/>
              <a:t> Екатерина Владиславовна Коренева-Леонтьева,</a:t>
            </a:r>
          </a:p>
          <a:p>
            <a:pPr algn="r"/>
            <a:r>
              <a:rPr lang="ru-RU" dirty="0"/>
              <a:t>                    методист ГБУ ДППО ЦПКС «Информационно-методический центр» Василеостровского района,  соавтор программы «Город-сказка, Город – быль:  знакомим дошкольников с Санкт-Петербургом»</a:t>
            </a:r>
          </a:p>
        </p:txBody>
      </p:sp>
    </p:spTree>
    <p:extLst>
      <p:ext uri="{BB962C8B-B14F-4D97-AF65-F5344CB8AC3E}">
        <p14:creationId xmlns:p14="http://schemas.microsoft.com/office/powerpoint/2010/main" val="1810348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6EC0F-75FA-4716-890D-EB3AC656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 природосообразности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4D135-958B-4C3C-A5E6-88A821639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i="1" dirty="0"/>
              <a:t>«правильно обучать юношество - это не значит вбивать в головы собранную из авторов смесь слов, фраз, изречений, мнений, а это значит - раскрывать способность понимать вещи, чтобы именно из этой способности, точно из живого источника, потекли ручейки</a:t>
            </a:r>
            <a:r>
              <a:rPr lang="ru-RU" dirty="0"/>
              <a:t>, подобно тому как из почек деревьев вырастают листья, плоды, а на следующий год из каждой почки вырастет целая новая ветка со своими листьями, цветами и плодами»</a:t>
            </a:r>
          </a:p>
          <a:p>
            <a:r>
              <a:rPr lang="ru-RU" dirty="0"/>
              <a:t>«Любите детство, будьте внимательны к его играм и забавам, к его малому инстинкту! Кто из вас не жалел о том возрасте, когда улыбка не сходит с уст, когда душа наслаждается постоянно миром?»</a:t>
            </a:r>
          </a:p>
          <a:p>
            <a:r>
              <a:rPr lang="ru-RU" dirty="0"/>
              <a:t>«если ты не знаешь родины, которую можешь видеть, как поймешь ты чужие земли, которые никогда не видел»</a:t>
            </a:r>
          </a:p>
        </p:txBody>
      </p:sp>
    </p:spTree>
    <p:extLst>
      <p:ext uri="{BB962C8B-B14F-4D97-AF65-F5344CB8AC3E}">
        <p14:creationId xmlns:p14="http://schemas.microsoft.com/office/powerpoint/2010/main" val="158202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8ABFA-58C0-407B-A1CE-E11C6B688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 культуросообразности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7DF516-4226-474A-A1D7-B5FCCD839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6686" y="2133600"/>
            <a:ext cx="6997926" cy="4481804"/>
          </a:xfrm>
        </p:spPr>
        <p:txBody>
          <a:bodyPr>
            <a:normAutofit/>
          </a:bodyPr>
          <a:lstStyle/>
          <a:p>
            <a:r>
              <a:rPr lang="ru-RU" dirty="0"/>
              <a:t>«Конечная цель всякого воспитания — воспитание самостоятельности посредством самодеятельности»</a:t>
            </a:r>
          </a:p>
          <a:p>
            <a:r>
              <a:rPr lang="ru-RU" dirty="0"/>
              <a:t>«Плохой учитель преподносит истину, хороший учит ее находить»</a:t>
            </a:r>
          </a:p>
          <a:p>
            <a:r>
              <a:rPr lang="ru-RU" dirty="0"/>
              <a:t>«Не в количестве знаний заключается образование, но в полном понимании и искусном применении всего того, что знаешь.»</a:t>
            </a:r>
            <a:br>
              <a:rPr lang="ru-RU" dirty="0"/>
            </a:br>
            <a:endParaRPr lang="ru-RU" dirty="0"/>
          </a:p>
          <a:p>
            <a:r>
              <a:rPr lang="ru-RU" dirty="0"/>
              <a:t>Принцип культуросообразности исходит из того, что в воспитании необходимо принимать во внимание условия места и времени, в которых родился человек или в которых ему предстоит жить, всю современную культуру в широком смысле слова, в особенности культуру страны, являющейся родиной ученика.</a:t>
            </a:r>
          </a:p>
        </p:txBody>
      </p:sp>
      <p:pic>
        <p:nvPicPr>
          <p:cNvPr id="4098" name="Picture 2" descr="http://geschichtswerkstatt-siegen.de/wp-content/uploads/2015/11/11-Pressebild-Wei%C3%9F._klein.jpg">
            <a:extLst>
              <a:ext uri="{FF2B5EF4-FFF2-40B4-BE49-F238E27FC236}">
                <a16:creationId xmlns:a16="http://schemas.microsoft.com/office/drawing/2014/main" id="{415AF715-18AD-4CA5-B709-1EDE4B2AC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67" y="1546319"/>
            <a:ext cx="3358321" cy="41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2ED94F-8F40-4A67-BFC5-EF8678B2F958}"/>
              </a:ext>
            </a:extLst>
          </p:cNvPr>
          <p:cNvSpPr txBox="1"/>
          <p:nvPr/>
        </p:nvSpPr>
        <p:spPr>
          <a:xfrm>
            <a:off x="569165" y="5910724"/>
            <a:ext cx="415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Фридрих Адольф Вильгельм </a:t>
            </a:r>
            <a:r>
              <a:rPr lang="ru-RU" dirty="0" err="1"/>
              <a:t>Дистервег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3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7CE9E-3BD5-41B5-9729-FDA3EF5C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Родиноведение</a:t>
            </a:r>
            <a:endParaRPr lang="ru-RU" dirty="0"/>
          </a:p>
        </p:txBody>
      </p:sp>
      <p:pic>
        <p:nvPicPr>
          <p:cNvPr id="5122" name="Picture 2" descr="https://helperia.ru/public/images/articles/a/ae/plusde.png">
            <a:extLst>
              <a:ext uri="{FF2B5EF4-FFF2-40B4-BE49-F238E27FC236}">
                <a16:creationId xmlns:a16="http://schemas.microsoft.com/office/drawing/2014/main" id="{E800F100-5B26-4CDE-9109-2E6AD79C50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89" y="1905000"/>
            <a:ext cx="7423854" cy="48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64093-FFE1-403D-9C02-8F75CDA08871}"/>
              </a:ext>
            </a:extLst>
          </p:cNvPr>
          <p:cNvSpPr txBox="1"/>
          <p:nvPr/>
        </p:nvSpPr>
        <p:spPr>
          <a:xfrm>
            <a:off x="5514392" y="1483567"/>
            <a:ext cx="50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Heimatkunde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6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BF4FF-9291-430A-97A1-B79940E6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Ушинский Константин Дмитриевич</a:t>
            </a:r>
          </a:p>
        </p:txBody>
      </p:sp>
      <p:pic>
        <p:nvPicPr>
          <p:cNvPr id="6146" name="Picture 2" descr="Konstantin Dmitrievich Ushinskii .jpg">
            <a:extLst>
              <a:ext uri="{FF2B5EF4-FFF2-40B4-BE49-F238E27FC236}">
                <a16:creationId xmlns:a16="http://schemas.microsoft.com/office/drawing/2014/main" id="{5B420025-C1A9-4C69-A1B2-4563680A50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2152261"/>
            <a:ext cx="3036388" cy="45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E12AB-BB78-4BD1-9A9B-123C7E000AEB}"/>
              </a:ext>
            </a:extLst>
          </p:cNvPr>
          <p:cNvSpPr txBox="1"/>
          <p:nvPr/>
        </p:nvSpPr>
        <p:spPr>
          <a:xfrm>
            <a:off x="5318448" y="2152261"/>
            <a:ext cx="5980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«Этот курс вводит в науку… не как в мертвую груду книг, а как живое изъяснение мира … Из него черпается содержание упражнений детей в выражении своих мыслей, содержание живое, изученное наглядно, осязательно»</a:t>
            </a:r>
          </a:p>
          <a:p>
            <a:endParaRPr lang="ru-RU" dirty="0"/>
          </a:p>
          <a:p>
            <a:r>
              <a:rPr lang="ru-RU" dirty="0" err="1"/>
              <a:t>Окреснография</a:t>
            </a:r>
            <a:r>
              <a:rPr lang="ru-RU" dirty="0"/>
              <a:t> = </a:t>
            </a:r>
            <a:r>
              <a:rPr lang="ru-RU" dirty="0" err="1"/>
              <a:t>родиноведение</a:t>
            </a:r>
            <a:r>
              <a:rPr lang="ru-RU" dirty="0"/>
              <a:t> = </a:t>
            </a:r>
            <a:r>
              <a:rPr lang="ru-RU" dirty="0" err="1"/>
              <a:t>родиноведческая</a:t>
            </a:r>
            <a:r>
              <a:rPr lang="ru-RU" dirty="0"/>
              <a:t> деятельность = </a:t>
            </a:r>
            <a:r>
              <a:rPr lang="ru-RU" dirty="0" err="1"/>
              <a:t>отчизноведение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09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A5921-66B4-423E-9D0F-89477636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Николай Христианович фон </a:t>
            </a:r>
            <a:r>
              <a:rPr lang="ru-RU" dirty="0" err="1"/>
              <a:t>Вессель</a:t>
            </a:r>
            <a:endParaRPr lang="ru-RU" dirty="0"/>
          </a:p>
        </p:txBody>
      </p:sp>
      <p:pic>
        <p:nvPicPr>
          <p:cNvPr id="7170" name="Picture 2" descr="https://upload.wikimedia.org/wikipedia/commons/thumb/7/7a/%D0%9D%D0%B8%D0%BA%D0%BE%D0%BB%D0%B0%D0%B9_%D0%A5%D1%80%D0%B8%D1%81%D1%82%D0%B8%D0%B0%D0%BD%D0%BE%D0%B2%D0%B8%D1%87_%D1%84%D0%BE%D0%BD_%D0%92%D0%B5%D1%81%D1%81%D0%B5%D0%BB%D1%8C.jpg/220px-%D0%9D%D0%B8%D0%BA%D0%BE%D0%BB%D0%B0%D0%B9_%D0%A5%D1%80%D0%B8%D1%81%D1%82%D0%B8%D0%B0%D0%BD%D0%BE%D0%B2%D0%B8%D1%87_%D1%84%D0%BE%D0%BD_%D0%92%D0%B5%D1%81%D1%81%D0%B5%D0%BB%D1%8C.jpg">
            <a:extLst>
              <a:ext uri="{FF2B5EF4-FFF2-40B4-BE49-F238E27FC236}">
                <a16:creationId xmlns:a16="http://schemas.microsoft.com/office/drawing/2014/main" id="{32B526C9-0E7C-4F27-AB65-A6DF4ECC6C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1506259"/>
            <a:ext cx="2736100" cy="286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7FF975-51E8-4A8D-948D-E422806C534D}"/>
              </a:ext>
            </a:extLst>
          </p:cNvPr>
          <p:cNvSpPr/>
          <p:nvPr/>
        </p:nvSpPr>
        <p:spPr>
          <a:xfrm>
            <a:off x="5329025" y="140766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Один из основателей и секретарь Педагогического общества в Санкт-Петербурге (1869)</a:t>
            </a:r>
          </a:p>
          <a:p>
            <a:r>
              <a:rPr lang="ru-RU" dirty="0"/>
              <a:t>эксперт-педагог Министерства народного просвещения Российской империи</a:t>
            </a:r>
          </a:p>
          <a:p>
            <a:r>
              <a:rPr lang="ru-RU" dirty="0"/>
              <a:t>В 1867—1874 и 1884—1897 годах — член Учёного комитета; в 1897—1900 — член Совета министра народного просвещения.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CF0109-3024-4C9E-B168-3E456FD66273}"/>
              </a:ext>
            </a:extLst>
          </p:cNvPr>
          <p:cNvSpPr/>
          <p:nvPr/>
        </p:nvSpPr>
        <p:spPr>
          <a:xfrm>
            <a:off x="2592924" y="4366727"/>
            <a:ext cx="8911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Пытался разработать и психологически обосновать теорию общего образования, целью которого считал полное развитие способностей каждого человека, а результатом — осознание учащимся своих способностей и выбор соответствующей профессии. Решающим для преодоления отрыва школы от жизни считал использование в обучении местного материала (вплоть до создания учебников для отдельных местностей).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39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91F36-ED47-4254-B702-625BBEE2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Дмитрий Дмитриевич Семенов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E0CC9B-AD0F-4503-9439-C3152B3EF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608" y="1819469"/>
            <a:ext cx="5589004" cy="479593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Географическая хрестоматия «</a:t>
            </a:r>
            <a:r>
              <a:rPr lang="ru-RU" dirty="0" err="1"/>
              <a:t>Отечествоведение</a:t>
            </a:r>
            <a:r>
              <a:rPr lang="ru-RU" dirty="0"/>
              <a:t>», вышедшую в шести томах в 1864—1887 годах, которая до 1917 года было обязательной частью гимназического курса. Каждый том издания выдержал несколько переизданий. Все тома «</a:t>
            </a:r>
            <a:r>
              <a:rPr lang="ru-RU" dirty="0" err="1"/>
              <a:t>Отечествоведения</a:t>
            </a:r>
            <a:r>
              <a:rPr lang="ru-RU" dirty="0"/>
              <a:t>» построены по единому плану, в соответствии с которым дается полное историко-географическое и статистическое описание определенного региона. Помимо статей самого Семенова, в издании входят статьи знаменитого педагога Константина Ушинского, Сергея Аксакова, статьи из таких известных книг, как «Землеведение» Карла Риттера, «Живописная Россия» Петра </a:t>
            </a:r>
            <a:r>
              <a:rPr lang="ru-RU" dirty="0" err="1"/>
              <a:t>Семёнова</a:t>
            </a:r>
            <a:r>
              <a:rPr lang="ru-RU" dirty="0"/>
              <a:t>-Тян-Шанского и других.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EB389B-7589-4BDC-AC46-155973C3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6" y="1905000"/>
            <a:ext cx="5804767" cy="42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7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9B3FA-13B9-45DF-A9C8-468591C6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Белоха</a:t>
            </a:r>
            <a:r>
              <a:rPr lang="ru-RU" dirty="0"/>
              <a:t> Порфирий Никитич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E7E59-6F8B-44D2-BB48-0F59E9405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 Издал вместе с </a:t>
            </a:r>
            <a:r>
              <a:rPr lang="ru-RU" dirty="0" err="1"/>
              <a:t>Усовским</a:t>
            </a:r>
            <a:r>
              <a:rPr lang="ru-RU" dirty="0"/>
              <a:t> (СПб., 1864) "Учебный атлас географии, всеобщей и российской истории".</a:t>
            </a:r>
          </a:p>
        </p:txBody>
      </p:sp>
    </p:spTree>
    <p:extLst>
      <p:ext uri="{BB962C8B-B14F-4D97-AF65-F5344CB8AC3E}">
        <p14:creationId xmlns:p14="http://schemas.microsoft.com/office/powerpoint/2010/main" val="1777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FDFAE-3D89-4F1F-8E67-1B16B84A5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Золотой век отечественного краеведения – 20-е </a:t>
            </a:r>
            <a:r>
              <a:rPr lang="ru-RU" dirty="0" err="1"/>
              <a:t>гг.ХХ</a:t>
            </a:r>
            <a:r>
              <a:rPr lang="ru-RU" dirty="0"/>
              <a:t> 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F109FC-058E-42C7-AB78-9BA3F2529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544" y="2133599"/>
            <a:ext cx="7651068" cy="4276531"/>
          </a:xfrm>
        </p:spPr>
        <p:txBody>
          <a:bodyPr/>
          <a:lstStyle/>
          <a:p>
            <a:r>
              <a:rPr lang="ru-RU" dirty="0"/>
              <a:t>Появился термин «краеведение» («</a:t>
            </a:r>
            <a:r>
              <a:rPr lang="ru-RU" dirty="0" err="1"/>
              <a:t>петербурговедение</a:t>
            </a:r>
            <a:r>
              <a:rPr lang="ru-RU" dirty="0"/>
              <a:t>»)</a:t>
            </a:r>
          </a:p>
          <a:p>
            <a:r>
              <a:rPr lang="ru-RU" sz="2800" dirty="0"/>
              <a:t>Иван Михайлович </a:t>
            </a:r>
            <a:r>
              <a:rPr lang="ru-RU" sz="2800" dirty="0" err="1"/>
              <a:t>Гревс</a:t>
            </a:r>
            <a:endParaRPr lang="ru-RU" sz="2800" dirty="0"/>
          </a:p>
          <a:p>
            <a:pPr marL="0" indent="0">
              <a:buNone/>
            </a:pPr>
            <a:r>
              <a:rPr lang="ru-RU" dirty="0"/>
              <a:t>педагог, краевед и общественный деятель. Теоретик и проводник экскурсионного метода в преподавании истории.</a:t>
            </a:r>
          </a:p>
          <a:p>
            <a:pPr marL="0" indent="0">
              <a:buNone/>
            </a:pPr>
            <a:r>
              <a:rPr lang="ru-RU" dirty="0"/>
              <a:t>Преподавал Первом кадетском корпусе (1884—1885) и гимназии Э. П. Шаффе (1884—1889). Жил на Васильевском острове.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6" name="Picture 4" descr="Grevs I.M..jpg">
            <a:extLst>
              <a:ext uri="{FF2B5EF4-FFF2-40B4-BE49-F238E27FC236}">
                <a16:creationId xmlns:a16="http://schemas.microsoft.com/office/drawing/2014/main" id="{654BFD90-EDB8-4B67-88F5-4DFB1FFB1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5" y="2133598"/>
            <a:ext cx="2908818" cy="44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03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F5F0D-795C-4274-A510-EAE33469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Золотой век отечественного краеведения – 20-е </a:t>
            </a:r>
            <a:r>
              <a:rPr lang="ru-RU" dirty="0" err="1"/>
              <a:t>гг.ХХ</a:t>
            </a:r>
            <a:r>
              <a:rPr lang="ru-RU" dirty="0"/>
              <a:t> 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84FD5A-EAD1-491E-AC39-FA0F51294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9403" y="1927966"/>
            <a:ext cx="7259217" cy="3923802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/>
              <a:t>Николай Павлович Анциферов</a:t>
            </a:r>
          </a:p>
          <a:p>
            <a:pPr marL="0" indent="0">
              <a:buNone/>
            </a:pPr>
            <a:r>
              <a:rPr lang="ru-RU" dirty="0"/>
              <a:t>В открытом в 1921 году по инициативе И. М. </a:t>
            </a:r>
            <a:r>
              <a:rPr lang="ru-RU" dirty="0" err="1"/>
              <a:t>Гревса</a:t>
            </a:r>
            <a:r>
              <a:rPr lang="ru-RU" dirty="0"/>
              <a:t>, Петроградском научно-исследовательском экскурсионном институте, который располагался в доме № 13 по </a:t>
            </a:r>
            <a:r>
              <a:rPr lang="ru-RU" dirty="0" err="1">
                <a:hlinkClick r:id="rId2" tooltip="Улица Белинского (Санкт-Петербург)"/>
              </a:rPr>
              <a:t>Симеоновской</a:t>
            </a:r>
            <a:r>
              <a:rPr lang="ru-RU" dirty="0"/>
              <a:t> (ныне Белинского) улице, Анциферов участвовал в работе исторической и методической секций, вёл семинарии: «Собирание и группировка литературного материала для составления хрестоматии по Петербургу», «Город с экскурсионной точки зрения», «Летний семинарий по Царскому Селу».</a:t>
            </a:r>
          </a:p>
          <a:p>
            <a:r>
              <a:rPr lang="ru-RU" dirty="0"/>
              <a:t>В 1944 г. защитил диссертацию в ИМЛИ на соискание учёной степени кандидата филологических наук на тему «Проблема урбанизма в художественной литературе».</a:t>
            </a:r>
          </a:p>
          <a:p>
            <a:r>
              <a:rPr lang="ru-RU" dirty="0"/>
              <a:t>Автор работ по истории Санкт-Петербурга, методике и организации экскурсионного дела. 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9218" name="Picture 2" descr="ÐÐ¸ÐºÐ¾Ð»Ð°Ð¹ ÐÐ°Ð²Ð»Ð¾Ð²Ð¸Ñ ÐÐ½ÑÐ¸ÑÐµÑÐ¾Ð² (1889-1958).jpg">
            <a:extLst>
              <a:ext uri="{FF2B5EF4-FFF2-40B4-BE49-F238E27FC236}">
                <a16:creationId xmlns:a16="http://schemas.microsoft.com/office/drawing/2014/main" id="{3C06D0B7-3F7A-4880-88F0-6D5CF391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09" y="1927966"/>
            <a:ext cx="3310035" cy="46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308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BA256-1396-4D76-AB48-13069E1D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Органическая теория города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487BBBC-9D1A-416A-B7E8-FB67F2CFCD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506722"/>
              </p:ext>
            </p:extLst>
          </p:nvPr>
        </p:nvGraphicFramePr>
        <p:xfrm>
          <a:off x="783771" y="1334277"/>
          <a:ext cx="10720842" cy="5393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772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2.fotokto.ru/photo/full/588/5886698.jpg">
            <a:extLst>
              <a:ext uri="{FF2B5EF4-FFF2-40B4-BE49-F238E27FC236}">
                <a16:creationId xmlns:a16="http://schemas.microsoft.com/office/drawing/2014/main" id="{350CBC22-61BB-4709-896B-CA918B6AF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0"/>
            <a:ext cx="10339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86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0095E-160B-48B4-BEBB-1333CDEC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Анатомия города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CE027F-4940-4361-A35D-6D71FC1E8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331167"/>
            <a:ext cx="8915400" cy="3777622"/>
          </a:xfrm>
        </p:spPr>
        <p:txBody>
          <a:bodyPr/>
          <a:lstStyle/>
          <a:p>
            <a:r>
              <a:rPr lang="ru-RU" dirty="0"/>
              <a:t>Материальный, непосредственно воспринимаемый остов:</a:t>
            </a:r>
          </a:p>
          <a:p>
            <a:pPr marL="0" indent="0">
              <a:buNone/>
            </a:pPr>
            <a:r>
              <a:rPr lang="ru-RU" dirty="0"/>
              <a:t>Место, на котором построен город (почва, рельеф, растительность).</a:t>
            </a:r>
          </a:p>
          <a:p>
            <a:pPr marL="0" indent="0">
              <a:buNone/>
            </a:pPr>
            <a:r>
              <a:rPr lang="ru-RU" dirty="0"/>
              <a:t>План города.</a:t>
            </a:r>
          </a:p>
          <a:p>
            <a:pPr marL="0" indent="0">
              <a:buNone/>
            </a:pPr>
            <a:r>
              <a:rPr lang="ru-RU" dirty="0"/>
              <a:t>Характер расположения площадей, прилегающие к ним улицы, мосты, фонари, дома и т.д.</a:t>
            </a:r>
          </a:p>
        </p:txBody>
      </p:sp>
      <p:pic>
        <p:nvPicPr>
          <p:cNvPr id="1026" name="Picture 2" descr="http://tainoe.info/upload/editor/news/2018.03/5a9ef5b14d503_1520367025.jpg">
            <a:extLst>
              <a:ext uri="{FF2B5EF4-FFF2-40B4-BE49-F238E27FC236}">
                <a16:creationId xmlns:a16="http://schemas.microsoft.com/office/drawing/2014/main" id="{9374BA25-4E31-4481-B9CA-91949120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9" y="3321232"/>
            <a:ext cx="4963886" cy="35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-fotki.yandex.ru/get/44951/97833783.1383/0_1a798b_81d0e8c6_XXXL.jpg">
            <a:extLst>
              <a:ext uri="{FF2B5EF4-FFF2-40B4-BE49-F238E27FC236}">
                <a16:creationId xmlns:a16="http://schemas.microsoft.com/office/drawing/2014/main" id="{2F0F03DA-0272-452B-A24C-A457AF3AE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12" y="3080378"/>
            <a:ext cx="3819596" cy="37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73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154C3-EDAD-4379-B270-6E3345BB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Физиология города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25CE55-9A3C-4CEF-893D-121DF68D2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Социальная природа города.</a:t>
            </a:r>
          </a:p>
          <a:p>
            <a:pPr marL="0" indent="0">
              <a:buNone/>
            </a:pPr>
            <a:r>
              <a:rPr lang="ru-RU" dirty="0"/>
              <a:t>Город как место общежития.</a:t>
            </a:r>
          </a:p>
          <a:p>
            <a:pPr marL="0" indent="0">
              <a:buNone/>
            </a:pPr>
            <a:r>
              <a:rPr lang="ru-RU" dirty="0"/>
              <a:t>Торговля.</a:t>
            </a:r>
          </a:p>
          <a:p>
            <a:pPr marL="0" indent="0">
              <a:buNone/>
            </a:pPr>
            <a:r>
              <a:rPr lang="ru-RU" dirty="0"/>
              <a:t>Промышленность.</a:t>
            </a:r>
          </a:p>
          <a:p>
            <a:pPr marL="0" indent="0">
              <a:buNone/>
            </a:pPr>
            <a:r>
              <a:rPr lang="ru-RU" dirty="0"/>
              <a:t>Транспорт.</a:t>
            </a:r>
          </a:p>
          <a:p>
            <a:pPr marL="0" indent="0">
              <a:buNone/>
            </a:pPr>
            <a:r>
              <a:rPr lang="ru-RU" dirty="0"/>
              <a:t>Центр технического оборудования.</a:t>
            </a:r>
          </a:p>
          <a:p>
            <a:pPr marL="0" indent="0">
              <a:buNone/>
            </a:pPr>
            <a:r>
              <a:rPr lang="ru-RU" dirty="0"/>
              <a:t>Административная функция.</a:t>
            </a:r>
          </a:p>
          <a:p>
            <a:pPr marL="0" indent="0">
              <a:buNone/>
            </a:pPr>
            <a:r>
              <a:rPr lang="ru-RU" dirty="0"/>
              <a:t>Стратегическая функция.</a:t>
            </a:r>
          </a:p>
          <a:p>
            <a:pPr marL="0" indent="0">
              <a:buNone/>
            </a:pPr>
            <a:r>
              <a:rPr lang="ru-RU" dirty="0"/>
              <a:t>Средоточие духовной культуры.</a:t>
            </a:r>
          </a:p>
          <a:p>
            <a:pPr marL="0" indent="0">
              <a:buNone/>
            </a:pPr>
            <a:r>
              <a:rPr lang="ru-RU" dirty="0"/>
              <a:t>Центр развлечений.</a:t>
            </a:r>
          </a:p>
        </p:txBody>
      </p:sp>
    </p:spTree>
    <p:extLst>
      <p:ext uri="{BB962C8B-B14F-4D97-AF65-F5344CB8AC3E}">
        <p14:creationId xmlns:p14="http://schemas.microsoft.com/office/powerpoint/2010/main" val="1097032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getmuseum.ru/images/page/1412965405.jpg">
            <a:extLst>
              <a:ext uri="{FF2B5EF4-FFF2-40B4-BE49-F238E27FC236}">
                <a16:creationId xmlns:a16="http://schemas.microsoft.com/office/drawing/2014/main" id="{42A41E38-A64C-4F24-862D-B4A9B3860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/>
          <a:stretch/>
        </p:blipFill>
        <p:spPr bwMode="auto">
          <a:xfrm>
            <a:off x="277884" y="2575831"/>
            <a:ext cx="3921668" cy="16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.d-cd.net/12bbfbas-960.jpg">
            <a:extLst>
              <a:ext uri="{FF2B5EF4-FFF2-40B4-BE49-F238E27FC236}">
                <a16:creationId xmlns:a16="http://schemas.microsoft.com/office/drawing/2014/main" id="{F1A5B490-0E43-462A-87CC-50767B7B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2" y="4230536"/>
            <a:ext cx="3921668" cy="26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etoretro.ru/data/media/20/13692187652da.jpg">
            <a:extLst>
              <a:ext uri="{FF2B5EF4-FFF2-40B4-BE49-F238E27FC236}">
                <a16:creationId xmlns:a16="http://schemas.microsoft.com/office/drawing/2014/main" id="{83C71056-AA08-4F89-BD25-1347FE10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800" y="4223711"/>
            <a:ext cx="1902260" cy="260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tatic.auction.ru/offer_images/2017/01/06/11/big/U/UZRqcrdNH4c/s_peterburg_universitet_foto_shashkina.jpg">
            <a:extLst>
              <a:ext uri="{FF2B5EF4-FFF2-40B4-BE49-F238E27FC236}">
                <a16:creationId xmlns:a16="http://schemas.microsoft.com/office/drawing/2014/main" id="{84C4E1EA-D1A3-4C05-A2CB-B721B1AC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5" y="166916"/>
            <a:ext cx="3921668" cy="240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pastvu.com/_p/a/q/5/g/q5g60fdy8q2j40was1.jpg">
            <a:extLst>
              <a:ext uri="{FF2B5EF4-FFF2-40B4-BE49-F238E27FC236}">
                <a16:creationId xmlns:a16="http://schemas.microsoft.com/office/drawing/2014/main" id="{B9B7F9D6-8D9B-40DB-A5BD-52561070A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54" y="166916"/>
            <a:ext cx="2947696" cy="24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fb.ru/misc/i/gallery/64828/2240722.jpg">
            <a:extLst>
              <a:ext uri="{FF2B5EF4-FFF2-40B4-BE49-F238E27FC236}">
                <a16:creationId xmlns:a16="http://schemas.microsoft.com/office/drawing/2014/main" id="{379B4B1A-2744-4EF2-821B-9E7E3C64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92" y="166916"/>
            <a:ext cx="3921668" cy="242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goru.travel/storage/app/uploads/public/5b6/d75/838/5b6d7583896e4825637378.jpg">
            <a:extLst>
              <a:ext uri="{FF2B5EF4-FFF2-40B4-BE49-F238E27FC236}">
                <a16:creationId xmlns:a16="http://schemas.microsoft.com/office/drawing/2014/main" id="{3C1A2549-7E7D-4D62-AC8D-BBAC3570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93" y="2500604"/>
            <a:ext cx="3102755" cy="17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img-fotki.yandex.ru/get/5409/97833783.da2/0_136d34_e3e4ba9c_XXXL.jpg">
            <a:extLst>
              <a:ext uri="{FF2B5EF4-FFF2-40B4-BE49-F238E27FC236}">
                <a16:creationId xmlns:a16="http://schemas.microsoft.com/office/drawing/2014/main" id="{BC69DC58-B838-4642-B7B1-A14B05D9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0" b="16735"/>
          <a:stretch/>
        </p:blipFill>
        <p:spPr bwMode="auto">
          <a:xfrm>
            <a:off x="7318448" y="2516337"/>
            <a:ext cx="3766612" cy="17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i.archi.ru/i/186768.jpg">
            <a:extLst>
              <a:ext uri="{FF2B5EF4-FFF2-40B4-BE49-F238E27FC236}">
                <a16:creationId xmlns:a16="http://schemas.microsoft.com/office/drawing/2014/main" id="{B80529E6-FBCF-487A-B7D5-5B630C7F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50" y="4223712"/>
            <a:ext cx="5004776" cy="26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687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knevskaya.ru/d/marinski_teatr_vid_peridi.jpg">
            <a:extLst>
              <a:ext uri="{FF2B5EF4-FFF2-40B4-BE49-F238E27FC236}">
                <a16:creationId xmlns:a16="http://schemas.microsoft.com/office/drawing/2014/main" id="{EA2F8CAB-7F08-4434-8EB2-FD05DE24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45" y="2304279"/>
            <a:ext cx="3224504" cy="210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ndreev.org/albums/Suburbs/images/292RU.jpg">
            <a:extLst>
              <a:ext uri="{FF2B5EF4-FFF2-40B4-BE49-F238E27FC236}">
                <a16:creationId xmlns:a16="http://schemas.microsoft.com/office/drawing/2014/main" id="{60644755-2AA0-49BB-8998-31D62191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59" y="109246"/>
            <a:ext cx="3225380" cy="218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dnimg.rg.ru/img/content/167/07/74/volgabas.jpg">
            <a:extLst>
              <a:ext uri="{FF2B5EF4-FFF2-40B4-BE49-F238E27FC236}">
                <a16:creationId xmlns:a16="http://schemas.microsoft.com/office/drawing/2014/main" id="{7379C54D-50FE-4239-B4AF-2C728809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0" y="2293903"/>
            <a:ext cx="3225380" cy="21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gudp-put.ru/wp-content/uploads/2016/09/049.jpg">
            <a:extLst>
              <a:ext uri="{FF2B5EF4-FFF2-40B4-BE49-F238E27FC236}">
                <a16:creationId xmlns:a16="http://schemas.microsoft.com/office/drawing/2014/main" id="{4B9DEC75-ABE3-494B-AADF-AD0521729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0" y="4445232"/>
            <a:ext cx="3224504" cy="227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nevskieokna.ru/upload/kraken/141/63ed94a99493b990d66d576001e1308c.jpg">
            <a:extLst>
              <a:ext uri="{FF2B5EF4-FFF2-40B4-BE49-F238E27FC236}">
                <a16:creationId xmlns:a16="http://schemas.microsoft.com/office/drawing/2014/main" id="{ACB15732-607B-43D1-821A-38E153D36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64" y="109246"/>
            <a:ext cx="3294581" cy="21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pbs.twimg.com/media/COY9FU3UAAEGFWJ.jpg">
            <a:extLst>
              <a:ext uri="{FF2B5EF4-FFF2-40B4-BE49-F238E27FC236}">
                <a16:creationId xmlns:a16="http://schemas.microsoft.com/office/drawing/2014/main" id="{1999C3BC-69F4-4F95-9346-982CB0AF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38" y="2293902"/>
            <a:ext cx="3277333" cy="21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lenobl.ru/media/news/images/2019/02/08/9562.jpg">
            <a:extLst>
              <a:ext uri="{FF2B5EF4-FFF2-40B4-BE49-F238E27FC236}">
                <a16:creationId xmlns:a16="http://schemas.microsoft.com/office/drawing/2014/main" id="{195C3717-4A77-40C3-8654-C4AC34924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047" y="4405313"/>
            <a:ext cx="3261466" cy="231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www.spb-guide.ru/img/21128/140615.jpg">
            <a:extLst>
              <a:ext uri="{FF2B5EF4-FFF2-40B4-BE49-F238E27FC236}">
                <a16:creationId xmlns:a16="http://schemas.microsoft.com/office/drawing/2014/main" id="{33D600AC-4662-4A3D-B981-1482DB1E2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805" y="4405312"/>
            <a:ext cx="3253366" cy="231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i.giddom.com/sklad_bol/1756817.jpg">
            <a:extLst>
              <a:ext uri="{FF2B5EF4-FFF2-40B4-BE49-F238E27FC236}">
                <a16:creationId xmlns:a16="http://schemas.microsoft.com/office/drawing/2014/main" id="{5B49CA25-3F98-4EA4-B758-81627917D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46" y="109246"/>
            <a:ext cx="3253228" cy="21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578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E9E0D-531B-43AA-A47A-F2F6A53D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Душа города – культурная индивидуальность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F236EB-E123-4848-8F53-47AEBB712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Архитектура (стиль);</a:t>
            </a:r>
          </a:p>
          <a:p>
            <a:r>
              <a:rPr lang="ru-RU" dirty="0"/>
              <a:t>Названия улиц, площадей, дворцов, храмов;</a:t>
            </a:r>
          </a:p>
          <a:p>
            <a:r>
              <a:rPr lang="ru-RU" dirty="0"/>
              <a:t>Литература;</a:t>
            </a:r>
          </a:p>
          <a:p>
            <a:r>
              <a:rPr lang="ru-RU" dirty="0"/>
              <a:t>Ассоциации.</a:t>
            </a:r>
          </a:p>
        </p:txBody>
      </p:sp>
    </p:spTree>
    <p:extLst>
      <p:ext uri="{BB962C8B-B14F-4D97-AF65-F5344CB8AC3E}">
        <p14:creationId xmlns:p14="http://schemas.microsoft.com/office/powerpoint/2010/main" val="1561813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xoticgeorgia.ru/wp-content/uploads/2016/11/11383319-Hand-drawn-travel-landmarks-Italy-Roma-europe-icon-vector-format-Stock-Photo.jpg">
            <a:extLst>
              <a:ext uri="{FF2B5EF4-FFF2-40B4-BE49-F238E27FC236}">
                <a16:creationId xmlns:a16="http://schemas.microsoft.com/office/drawing/2014/main" id="{A2EBA9EA-60F0-479D-855C-241F5A4C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1" y="75769"/>
            <a:ext cx="3313586" cy="30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oileiragusgonta.com/wp-content/uploads/2018/04/map-of-paris-france-landmarks-16-new-zone.jpg">
            <a:extLst>
              <a:ext uri="{FF2B5EF4-FFF2-40B4-BE49-F238E27FC236}">
                <a16:creationId xmlns:a16="http://schemas.microsoft.com/office/drawing/2014/main" id="{71980730-9510-4A15-893D-EA0C3E623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7"/>
          <a:stretch/>
        </p:blipFill>
        <p:spPr bwMode="auto">
          <a:xfrm>
            <a:off x="444775" y="3429000"/>
            <a:ext cx="3267791" cy="32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age.freepik.com/free-vector/_1284-15186.jpg">
            <a:extLst>
              <a:ext uri="{FF2B5EF4-FFF2-40B4-BE49-F238E27FC236}">
                <a16:creationId xmlns:a16="http://schemas.microsoft.com/office/drawing/2014/main" id="{827A2FA2-1469-46A3-84CE-2E6A5E21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39" y="75768"/>
            <a:ext cx="3035989" cy="30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earch.searchorigin.ru/img/products/60006-pazl-simvoly-nju-jorka-educa-1500-detalej.jpg">
            <a:extLst>
              <a:ext uri="{FF2B5EF4-FFF2-40B4-BE49-F238E27FC236}">
                <a16:creationId xmlns:a16="http://schemas.microsoft.com/office/drawing/2014/main" id="{A7E6205A-E2EB-4C9C-8271-EDB7D165B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8981" r="16407" b="2907"/>
          <a:stretch/>
        </p:blipFill>
        <p:spPr bwMode="auto">
          <a:xfrm>
            <a:off x="7120701" y="75768"/>
            <a:ext cx="3745618" cy="30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pinimg.com/736x/de/d2/82/ded282763d602060bc649d651ce754f1--vector-icons-vector-graphics.jpg">
            <a:extLst>
              <a:ext uri="{FF2B5EF4-FFF2-40B4-BE49-F238E27FC236}">
                <a16:creationId xmlns:a16="http://schemas.microsoft.com/office/drawing/2014/main" id="{9405EE73-0EF8-4CBC-8B93-867030913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3"/>
          <a:stretch/>
        </p:blipFill>
        <p:spPr bwMode="auto">
          <a:xfrm>
            <a:off x="3898639" y="3429000"/>
            <a:ext cx="3545957" cy="32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t2.depositphotos.com/4514659/8913/v/950/depositphotos_89137782-stock-illustration-saint-petersburg-seamless-pattern.jpg">
            <a:extLst>
              <a:ext uri="{FF2B5EF4-FFF2-40B4-BE49-F238E27FC236}">
                <a16:creationId xmlns:a16="http://schemas.microsoft.com/office/drawing/2014/main" id="{2DACDD6F-5F79-4B52-816D-A1E9DE3B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70" y="3429000"/>
            <a:ext cx="3235650" cy="32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BA256-1396-4D76-AB48-13069E1D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Органическая теория города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487BBBC-9D1A-416A-B7E8-FB67F2CFCD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4557308"/>
              </p:ext>
            </p:extLst>
          </p:nvPr>
        </p:nvGraphicFramePr>
        <p:xfrm>
          <a:off x="783771" y="1334277"/>
          <a:ext cx="10720842" cy="5393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3065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332F6-4B97-4775-9D34-9B48663F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Историко-хронологический подход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1BD8C7-F2A1-439F-AF26-BD730FDBD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816" y="2133599"/>
            <a:ext cx="9731796" cy="4593771"/>
          </a:xfrm>
        </p:spPr>
        <p:txBody>
          <a:bodyPr>
            <a:normAutofit/>
          </a:bodyPr>
          <a:lstStyle/>
          <a:p>
            <a:r>
              <a:rPr lang="ru-RU" dirty="0"/>
              <a:t>История города – это его реальная биография, изучается через деятельность основателей и населения. Хроника основных событий, религиозные и общественные движения.</a:t>
            </a:r>
          </a:p>
          <a:p>
            <a:r>
              <a:rPr lang="ru-RU" dirty="0"/>
              <a:t>Основной метод – образовательное путешествие (реальное и воображаемое). Воссоздание живой реальности.</a:t>
            </a:r>
          </a:p>
          <a:p>
            <a:r>
              <a:rPr lang="ru-RU" dirty="0"/>
              <a:t>Исследовательский и лабораторный методы – дети в процессе познания становятся «самостоятельными </a:t>
            </a:r>
            <a:r>
              <a:rPr lang="ru-RU" dirty="0" err="1"/>
              <a:t>добывателями</a:t>
            </a:r>
            <a:r>
              <a:rPr lang="ru-RU" dirty="0"/>
              <a:t> данных и </a:t>
            </a:r>
            <a:r>
              <a:rPr lang="ru-RU" dirty="0" err="1"/>
              <a:t>обрабатывателями</a:t>
            </a:r>
            <a:r>
              <a:rPr lang="ru-RU" dirty="0"/>
              <a:t> выводов» (И.М. </a:t>
            </a:r>
            <a:r>
              <a:rPr lang="ru-RU" dirty="0" err="1"/>
              <a:t>Гревс</a:t>
            </a:r>
            <a:r>
              <a:rPr lang="ru-RU" dirty="0"/>
              <a:t>).</a:t>
            </a:r>
          </a:p>
          <a:p>
            <a:r>
              <a:rPr lang="ru-RU" dirty="0"/>
              <a:t>Эффективному освоению краеведческого образования способствует постановка детей в активную исследовательскую позицию, «введение» (а не информирование) их в историческую реальность, что осуществляется за счет активизации мыслительных процессов и воображения.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1691074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520" y="26064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Зачем стены домика Петра </a:t>
            </a:r>
            <a:r>
              <a:rPr lang="en-US" dirty="0"/>
              <a:t>I</a:t>
            </a:r>
            <a:r>
              <a:rPr lang="ru-RU" dirty="0"/>
              <a:t> были раскрашены?</a:t>
            </a:r>
          </a:p>
        </p:txBody>
      </p:sp>
      <p:pic>
        <p:nvPicPr>
          <p:cNvPr id="3" name="Рисунок 2" descr="IMG_15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9576" y="836712"/>
            <a:ext cx="7776864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512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Было ли стекло во времена царя Петра </a:t>
            </a:r>
            <a:r>
              <a:rPr lang="en-US" dirty="0"/>
              <a:t>I</a:t>
            </a:r>
            <a:r>
              <a:rPr lang="ru-RU" dirty="0"/>
              <a:t>?</a:t>
            </a:r>
          </a:p>
        </p:txBody>
      </p:sp>
      <p:pic>
        <p:nvPicPr>
          <p:cNvPr id="3" name="Рисунок 2" descr="IMG_1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765" y="692696"/>
            <a:ext cx="6354283" cy="4765712"/>
          </a:xfrm>
          <a:prstGeom prst="rect">
            <a:avLst/>
          </a:prstGeom>
        </p:spPr>
      </p:pic>
      <p:pic>
        <p:nvPicPr>
          <p:cNvPr id="5" name="Рисунок 4" descr="IMG_1614.JPG"/>
          <p:cNvPicPr>
            <a:picLocks noChangeAspect="1"/>
          </p:cNvPicPr>
          <p:nvPr/>
        </p:nvPicPr>
        <p:blipFill>
          <a:blip r:embed="rId3" cstate="print"/>
          <a:srcRect b="5435"/>
          <a:stretch>
            <a:fillRect/>
          </a:stretch>
        </p:blipFill>
        <p:spPr>
          <a:xfrm>
            <a:off x="6649345" y="702024"/>
            <a:ext cx="4799315" cy="60513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wfolio.ru/w/3d4f9be95c9f54173a3be4170a4b0777d7905e1b/m_limit%2Cw_1920/sites/1671/assets/1524837205_4cb2fc.jpg">
            <a:extLst>
              <a:ext uri="{FF2B5EF4-FFF2-40B4-BE49-F238E27FC236}">
                <a16:creationId xmlns:a16="http://schemas.microsoft.com/office/drawing/2014/main" id="{D34B28AB-EBF6-4B90-B8B5-655D90086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97" y="354562"/>
            <a:ext cx="4480673" cy="298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udago.com/media/images/event/c2/5d/c25dd896e9965c6754d4287cbcdde002.jpg">
            <a:extLst>
              <a:ext uri="{FF2B5EF4-FFF2-40B4-BE49-F238E27FC236}">
                <a16:creationId xmlns:a16="http://schemas.microsoft.com/office/drawing/2014/main" id="{9EAF4DE4-23E2-4F34-A76A-9AC5C8C23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3517705"/>
            <a:ext cx="4476361" cy="298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udago.com/media/images/event/77/08/7708086150bc15f20fc2d17fe701ff4a.jpg">
            <a:extLst>
              <a:ext uri="{FF2B5EF4-FFF2-40B4-BE49-F238E27FC236}">
                <a16:creationId xmlns:a16="http://schemas.microsoft.com/office/drawing/2014/main" id="{D028E6FD-0C0C-449B-AAB2-91B9511C6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66" y="3517705"/>
            <a:ext cx="4096085" cy="301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pbculture.ru/media/filer_public/4b/dd/4bddea6c-6504-4013-9f69-2e5826dd6755/v_gostiakh_u_angela_10.jpg">
            <a:extLst>
              <a:ext uri="{FF2B5EF4-FFF2-40B4-BE49-F238E27FC236}">
                <a16:creationId xmlns:a16="http://schemas.microsoft.com/office/drawing/2014/main" id="{96EE2155-88AA-4C31-8002-FDDD0BC2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66" y="354561"/>
            <a:ext cx="4097916" cy="298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32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4497F72-6145-49AF-ABD5-8E10E105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Историко-функциональный подход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D46EC01-C4CD-426A-A96E-5B2F1F2AC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59160"/>
            <a:ext cx="8915400" cy="3777622"/>
          </a:xfrm>
        </p:spPr>
        <p:txBody>
          <a:bodyPr>
            <a:normAutofit/>
          </a:bodyPr>
          <a:lstStyle/>
          <a:p>
            <a:r>
              <a:rPr lang="ru-RU" dirty="0"/>
              <a:t>Автор Н.П. Анциферов</a:t>
            </a:r>
          </a:p>
          <a:p>
            <a:r>
              <a:rPr lang="ru-RU" dirty="0"/>
              <a:t>Историко-функциональный подход состоит в том, чтобы исследовать выражение основных функций города в его архитектурном облике.</a:t>
            </a:r>
          </a:p>
          <a:p>
            <a:r>
              <a:rPr lang="ru-RU" dirty="0"/>
              <a:t>Метод тематической экскурсии.</a:t>
            </a:r>
          </a:p>
          <a:p>
            <a:r>
              <a:rPr lang="ru-RU" dirty="0"/>
              <a:t>Четко определяются цель и результат, целенаправленно отбирается содержание (короткий маршрут, насыщенный культурными объектами).</a:t>
            </a:r>
          </a:p>
        </p:txBody>
      </p:sp>
      <p:pic>
        <p:nvPicPr>
          <p:cNvPr id="5122" name="Picture 2" descr="https://4udo-sad.com/upload/gallery/gallery_342/novie_foto_014.jpg">
            <a:extLst>
              <a:ext uri="{FF2B5EF4-FFF2-40B4-BE49-F238E27FC236}">
                <a16:creationId xmlns:a16="http://schemas.microsoft.com/office/drawing/2014/main" id="{E1E93D19-F174-4E26-A0D3-AAFF6E26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69" y="3781024"/>
            <a:ext cx="4241716" cy="282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dosugsrebenkom.ru/wp-content/uploads/2015/07/333479192.jpg">
            <a:extLst>
              <a:ext uri="{FF2B5EF4-FFF2-40B4-BE49-F238E27FC236}">
                <a16:creationId xmlns:a16="http://schemas.microsoft.com/office/drawing/2014/main" id="{1583405C-CF78-44C9-8B6A-AF136FE3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391" y="3781606"/>
            <a:ext cx="4241715" cy="282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313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2047" y="3695071"/>
            <a:ext cx="6156176" cy="3078088"/>
          </a:xfrm>
          <a:prstGeom prst="rect">
            <a:avLst/>
          </a:prstGeom>
        </p:spPr>
      </p:pic>
      <p:pic>
        <p:nvPicPr>
          <p:cNvPr id="2" name="Picture 2" descr="http://www.turist-vem.com/wp-content/uploads/2013/04/post25893_img3%D0%92%D0%B5%D1%80%D0%BE%D0%BD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836" y="761718"/>
            <a:ext cx="4752527" cy="31683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63552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Сравни Колизей и современные спортивные объекты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57BF51-AC01-4B02-AECD-044557816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363" y="762980"/>
            <a:ext cx="6247720" cy="316880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27E8F-6496-4BBC-B551-F389A19F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Литературный подход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99DFF-10A2-48B6-8DAF-2FB92A88B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763486"/>
            <a:ext cx="6018246" cy="5029200"/>
          </a:xfrm>
        </p:spPr>
        <p:txBody>
          <a:bodyPr/>
          <a:lstStyle/>
          <a:p>
            <a:r>
              <a:rPr lang="ru-RU" dirty="0"/>
              <a:t>Н.П. Анциферов</a:t>
            </a:r>
          </a:p>
          <a:p>
            <a:r>
              <a:rPr lang="ru-RU" dirty="0"/>
              <a:t>«</a:t>
            </a:r>
            <a:r>
              <a:rPr lang="en-US" dirty="0"/>
              <a:t>genius </a:t>
            </a:r>
            <a:r>
              <a:rPr lang="en-US" dirty="0" err="1"/>
              <a:t>loki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/>
              <a:t>Обращение к произведениям искусства и литературы как ценному источнику познания культуры города.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https://i.pinimg.com/originals/fa/76/5c/fa765ca7948b7daa074f1c5ae58fb1a0.jpg">
            <a:extLst>
              <a:ext uri="{FF2B5EF4-FFF2-40B4-BE49-F238E27FC236}">
                <a16:creationId xmlns:a16="http://schemas.microsoft.com/office/drawing/2014/main" id="{C69F4391-5EBA-4099-89E8-E3E077083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80" y="1763486"/>
            <a:ext cx="430043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44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925205-AF2D-4BB8-90CD-6A43F0E0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Краеведческое образование в методике Е.И. Тихеевой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CFF224-91C0-48FE-BAA8-D9047643F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955" y="2183362"/>
            <a:ext cx="7921657" cy="4469365"/>
          </a:xfrm>
        </p:spPr>
        <p:txBody>
          <a:bodyPr/>
          <a:lstStyle/>
          <a:p>
            <a:r>
              <a:rPr lang="ru-RU" dirty="0"/>
              <a:t>В детском саду для наблюдения за природными явлениями организовывались прогулки и экскурсии:</a:t>
            </a:r>
          </a:p>
          <a:p>
            <a:pPr marL="0" indent="0">
              <a:buNone/>
            </a:pPr>
            <a:r>
              <a:rPr lang="ru-RU" dirty="0"/>
              <a:t>Младшая – сады и парки Института.</a:t>
            </a:r>
          </a:p>
          <a:p>
            <a:pPr marL="0" indent="0">
              <a:buNone/>
            </a:pPr>
            <a:r>
              <a:rPr lang="ru-RU" dirty="0"/>
              <a:t>Старшая -  Летний, Александровский сад, река Мойка и Нева. 1 раз в год выезд в Лесное, Царское село.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https://urait.ru/uploads/user_photo/820536_952593327B20402682DBD861A4F52994.jpg">
            <a:extLst>
              <a:ext uri="{FF2B5EF4-FFF2-40B4-BE49-F238E27FC236}">
                <a16:creationId xmlns:a16="http://schemas.microsoft.com/office/drawing/2014/main" id="{396374E5-3EEB-4608-B145-AF67F614C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" y="2082172"/>
            <a:ext cx="2819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t-roll.ru/wp-content/uploads/2013/08/DSC01972.jpg">
            <a:extLst>
              <a:ext uri="{FF2B5EF4-FFF2-40B4-BE49-F238E27FC236}">
                <a16:creationId xmlns:a16="http://schemas.microsoft.com/office/drawing/2014/main" id="{C6019BD7-0FD6-4A94-B24C-D3D1518A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58" y="3912393"/>
            <a:ext cx="4191518" cy="28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43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925205-AF2D-4BB8-90CD-6A43F0E0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Краеведческое образование в методике Е.И. Тихеевой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CFF224-91C0-48FE-BAA8-D9047643F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955" y="2183362"/>
            <a:ext cx="7921657" cy="4469365"/>
          </a:xfrm>
        </p:spPr>
        <p:txBody>
          <a:bodyPr/>
          <a:lstStyle/>
          <a:p>
            <a:r>
              <a:rPr lang="ru-RU" dirty="0"/>
              <a:t>Экскурсии в общественные учреждения: мастерские и учебные корпуса Института, аптека, почта, хлебозавод, конфетно-шоколадная фабрика.</a:t>
            </a:r>
          </a:p>
          <a:p>
            <a:r>
              <a:rPr lang="ru-RU" dirty="0"/>
              <a:t>Рассматривание оград, фасадов зданий, арок, ворот.</a:t>
            </a:r>
          </a:p>
          <a:p>
            <a:r>
              <a:rPr lang="ru-RU" dirty="0"/>
              <a:t>Экскурсии к Зимнему дворцу, Медному всаднику, Исаакиевскому собору.</a:t>
            </a:r>
          </a:p>
          <a:p>
            <a:r>
              <a:rPr lang="ru-RU" dirty="0"/>
              <a:t>Методы: экскурсия и беседа.</a:t>
            </a:r>
          </a:p>
        </p:txBody>
      </p:sp>
      <p:pic>
        <p:nvPicPr>
          <p:cNvPr id="7170" name="Picture 2" descr="https://urait.ru/uploads/user_photo/820536_952593327B20402682DBD861A4F52994.jpg">
            <a:extLst>
              <a:ext uri="{FF2B5EF4-FFF2-40B4-BE49-F238E27FC236}">
                <a16:creationId xmlns:a16="http://schemas.microsoft.com/office/drawing/2014/main" id="{396374E5-3EEB-4608-B145-AF67F614C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" y="2082172"/>
            <a:ext cx="2819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028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C41D8-1AE2-48A3-A5CB-CAE59A63C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 </a:t>
            </a:r>
            <a:r>
              <a:rPr lang="ru-RU" dirty="0"/>
              <a:t>этап – упадок отечественного краеведения (30-80-е гг. ХХ</a:t>
            </a:r>
            <a:r>
              <a:rPr lang="en-US" dirty="0"/>
              <a:t> </a:t>
            </a:r>
            <a:r>
              <a:rPr lang="ru-RU" dirty="0"/>
              <a:t>века)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28B5F-F211-4375-B0CB-95AC7A654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Знаниевый</a:t>
            </a:r>
            <a:r>
              <a:rPr lang="ru-RU" dirty="0"/>
              <a:t> подход.</a:t>
            </a:r>
          </a:p>
          <a:p>
            <a:r>
              <a:rPr lang="ru-RU" dirty="0"/>
              <a:t>Термин «изучение родного края»: цель знания советской действительности, революционного прошлого и его героев.</a:t>
            </a:r>
          </a:p>
          <a:p>
            <a:pPr marL="0" indent="0">
              <a:buNone/>
            </a:pPr>
            <a:r>
              <a:rPr lang="ru-RU" dirty="0"/>
              <a:t>Содержание образования: природные особенности, количественные характеристики.</a:t>
            </a:r>
          </a:p>
          <a:p>
            <a:pPr marL="0" indent="0">
              <a:buNone/>
            </a:pPr>
            <a:r>
              <a:rPr lang="ru-RU" dirty="0"/>
              <a:t>Методы: рассказ учителя, беседа, чтение книг, викторины, просмотр диафильмов.</a:t>
            </a:r>
          </a:p>
          <a:p>
            <a:pPr marL="0" indent="0">
              <a:buNone/>
            </a:pPr>
            <a:r>
              <a:rPr lang="ru-RU" dirty="0"/>
              <a:t>Репродуктивная познавательная активность детей: вопросы кто? Что? Когда? Где? Сколько?</a:t>
            </a:r>
          </a:p>
          <a:p>
            <a:pPr marL="0" indent="0">
              <a:buNone/>
            </a:pPr>
            <a:r>
              <a:rPr lang="ru-RU" dirty="0"/>
              <a:t>Изучение города начиналось в среднем дошкольном возрасте, тематическое планирование, интеграция с природоведческими экскурсиями, учет праздничных и памятных дат.</a:t>
            </a:r>
          </a:p>
        </p:txBody>
      </p:sp>
    </p:spTree>
    <p:extLst>
      <p:ext uri="{BB962C8B-B14F-4D97-AF65-F5344CB8AC3E}">
        <p14:creationId xmlns:p14="http://schemas.microsoft.com/office/powerpoint/2010/main" val="1807924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C41D8-1AE2-48A3-A5CB-CAE59A63C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IV </a:t>
            </a:r>
            <a:r>
              <a:rPr lang="ru-RU" dirty="0"/>
              <a:t>этап – конец </a:t>
            </a:r>
            <a:r>
              <a:rPr lang="en-US" dirty="0"/>
              <a:t>XX-</a:t>
            </a:r>
            <a:r>
              <a:rPr lang="ru-RU" dirty="0"/>
              <a:t>начало ХХ</a:t>
            </a:r>
            <a:r>
              <a:rPr lang="en-US" dirty="0"/>
              <a:t>I</a:t>
            </a:r>
            <a:r>
              <a:rPr lang="ru-RU" dirty="0"/>
              <a:t> века</a:t>
            </a:r>
            <a:br>
              <a:rPr lang="ru-RU" dirty="0"/>
            </a:br>
            <a:r>
              <a:rPr lang="ru-RU" dirty="0"/>
              <a:t>возрождение отечественного краеведения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28B5F-F211-4375-B0CB-95AC7A654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Возрождение идей социо-культурного контекста.</a:t>
            </a:r>
          </a:p>
          <a:p>
            <a:r>
              <a:rPr lang="ru-RU" dirty="0"/>
              <a:t>Город – не «музей достопримечательностей», необходимость выявления и продолжения лучших петербургских традиций.</a:t>
            </a:r>
          </a:p>
          <a:p>
            <a:r>
              <a:rPr lang="ru-RU" dirty="0"/>
              <a:t>Концепция непрерывного краеведческого образования: В.И. </a:t>
            </a:r>
            <a:r>
              <a:rPr lang="ru-RU" dirty="0" err="1"/>
              <a:t>Аксельрод</a:t>
            </a:r>
            <a:r>
              <a:rPr lang="ru-RU" dirty="0"/>
              <a:t>, Г.А. Богуславский, Л.К. Ермолаева, Л.Н. </a:t>
            </a:r>
            <a:r>
              <a:rPr lang="ru-RU" dirty="0" err="1"/>
              <a:t>Махинько</a:t>
            </a:r>
            <a:r>
              <a:rPr lang="ru-RU" dirty="0"/>
              <a:t> (1-11 класс).</a:t>
            </a:r>
          </a:p>
          <a:p>
            <a:r>
              <a:rPr lang="ru-RU" dirty="0"/>
              <a:t>Подходы: художественно-эстетический и историко-хронологический с элементами органического подхода.</a:t>
            </a:r>
          </a:p>
        </p:txBody>
      </p:sp>
    </p:spTree>
    <p:extLst>
      <p:ext uri="{BB962C8B-B14F-4D97-AF65-F5344CB8AC3E}">
        <p14:creationId xmlns:p14="http://schemas.microsoft.com/office/powerpoint/2010/main" val="1789325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2668-2E19-4D7C-B2F7-C418CF0A7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Концепция воспитания юного петербуржца (И.А. Колесникова)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2F4836-3A6B-4A1B-852A-75E8100BF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Цель воспитания ориентирована на формирование у личности рефлексивного, творческого, нравственного отношения к собственной жизни в соотнесении с жизнью других людей. Будучи потенциальным носителем различных социальных ролей (семьянин, член детского сообщества, ученый, житель города, гражданин Отечества, гражданин мира), ребенок является, кроме этого, в плане самореализации неповторимой индивидуальностью, источником творческого начала, субъектом жизнедеятельности.</a:t>
            </a:r>
          </a:p>
          <a:p>
            <a:r>
              <a:rPr lang="ru-RU" dirty="0"/>
              <a:t>В концепции, наряду с известными принципами культуросообразности и природосообразности, целостности педагогических процессов, демократизации, определены также принципы ценностно-смыслового равенства взрослого и ребенка, креативности, творческого начала в воспитании.</a:t>
            </a:r>
          </a:p>
          <a:p>
            <a:r>
              <a:rPr lang="ru-RU" b="1" dirty="0"/>
              <a:t>Программа и словарь</a:t>
            </a:r>
            <a:r>
              <a:rPr lang="ru-RU" dirty="0"/>
              <a:t> педагогических понятий по проблеме </a:t>
            </a:r>
            <a:r>
              <a:rPr lang="ru-RU" b="1" dirty="0"/>
              <a:t>воспитания</a:t>
            </a:r>
            <a:r>
              <a:rPr lang="ru-RU" dirty="0"/>
              <a:t>. </a:t>
            </a:r>
            <a:r>
              <a:rPr lang="ru-RU" b="1" dirty="0"/>
              <a:t>Петербургская</a:t>
            </a:r>
            <a:r>
              <a:rPr lang="ru-RU" dirty="0"/>
              <a:t> </a:t>
            </a:r>
            <a:r>
              <a:rPr lang="ru-RU" b="1" dirty="0"/>
              <a:t>концепция</a:t>
            </a:r>
            <a:r>
              <a:rPr lang="ru-RU" dirty="0"/>
              <a:t> [Текст] / [авт.-сост.]: И. А. Колесникова, Л. С. </a:t>
            </a:r>
            <a:r>
              <a:rPr lang="ru-RU" dirty="0" err="1"/>
              <a:t>Нагавкина</a:t>
            </a:r>
            <a:r>
              <a:rPr lang="ru-RU" dirty="0"/>
              <a:t>, Е. Н. Барышников. - СПб. : СПб ГУПМ, 1994. - 55 с.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862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432D0-54BA-4B90-B40B-6B98CDFD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концепции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D08942-D7C4-44EB-95E3-043EA1592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Организовать такое взаимодействие ребенка с городом, которое способно стать определяющим в формировании представлений об окружающем мире, характера мышления. Стиля поведения, свойственного цивилизованному человеку.</a:t>
            </a:r>
          </a:p>
          <a:p>
            <a:r>
              <a:rPr lang="ru-RU" dirty="0"/>
              <a:t>Развитие у воспитанника эмоционально-ценностных ориентиров через осмысление истории культуры Санкт-Петербурга в контексте российской, европейской и мировой культуры.</a:t>
            </a:r>
          </a:p>
          <a:p>
            <a:r>
              <a:rPr lang="ru-RU" dirty="0"/>
              <a:t>Социальная адаптация ребенка, сохранение его индивидуальности в условиях современного мегаполиса, содействие ребенку в освоении городского пространства и формировании образа города.</a:t>
            </a:r>
          </a:p>
        </p:txBody>
      </p:sp>
    </p:spTree>
    <p:extLst>
      <p:ext uri="{BB962C8B-B14F-4D97-AF65-F5344CB8AC3E}">
        <p14:creationId xmlns:p14="http://schemas.microsoft.com/office/powerpoint/2010/main" val="3693151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4CEED-9DFB-4E0E-AB75-28666FD5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 подхода в дошкольном краеведческом образовании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483AE75-13D5-45D4-86A5-803A9E9A5A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221289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373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8328F-D5C5-48DE-93D9-07332F60C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 задачи курса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646442-4CF3-43EC-8B3F-591F8D576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Цель:</a:t>
            </a:r>
            <a:r>
              <a:rPr lang="ru-RU" dirty="0"/>
              <a:t> обучить педагогов организации обучения и воспитания в сфере краеведческого образования дошкольников в контексте культурного пространства Санкт-Петербурга.</a:t>
            </a:r>
          </a:p>
          <a:p>
            <a:pPr marL="0" indent="0">
              <a:buNone/>
            </a:pPr>
            <a:r>
              <a:rPr lang="ru-RU" b="1" dirty="0"/>
              <a:t>Задачи: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обеспечить условия:</a:t>
            </a:r>
          </a:p>
          <a:p>
            <a:pPr lvl="0"/>
            <a:r>
              <a:rPr lang="ru-RU" dirty="0"/>
              <a:t>для самоопределения и самоорганизации слушателей курсов в обучении;</a:t>
            </a:r>
          </a:p>
          <a:p>
            <a:pPr lvl="0"/>
            <a:r>
              <a:rPr lang="ru-RU" dirty="0"/>
              <a:t>для освоения слушателями курсов теоретических основ краеведческого образования, методических подходов к краеведческому образованию в традициях петербургской школы дошкольного образования;</a:t>
            </a:r>
          </a:p>
          <a:p>
            <a:pPr lvl="0"/>
            <a:r>
              <a:rPr lang="ru-RU" dirty="0"/>
              <a:t>для самостоятельного проектирования методических и иных документов образовательной организации, разрабатываемых для обеспечения образовательного процесса по направлению краеведческое образование с учетом специфики своей образовательной организации;</a:t>
            </a:r>
          </a:p>
          <a:p>
            <a:pPr lvl="0"/>
            <a:r>
              <a:rPr lang="ru-RU" dirty="0"/>
              <a:t>для обеспечения в деятельности педагога, реализующего парциальные программы краеведческого образования выполнения требований профессионального стандарта «Педагог».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96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111D9-9BF7-4F5A-808D-F968BD68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opdo-fgosdo.ru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0BFCB7-AC4B-48C9-87DF-A84D7B8BC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87" t="4034" r="3359" b="5334"/>
          <a:stretch/>
        </p:blipFill>
        <p:spPr>
          <a:xfrm>
            <a:off x="2677886" y="1347158"/>
            <a:ext cx="9088015" cy="5285739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5FCB80E-3649-436A-8783-E6E4DC08F04C}"/>
              </a:ext>
            </a:extLst>
          </p:cNvPr>
          <p:cNvCxnSpPr/>
          <p:nvPr/>
        </p:nvCxnSpPr>
        <p:spPr>
          <a:xfrm flipV="1">
            <a:off x="3424335" y="2351314"/>
            <a:ext cx="4506685" cy="3079102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FAF20BC-CE0D-4B73-893F-34E8C5A07A01}"/>
              </a:ext>
            </a:extLst>
          </p:cNvPr>
          <p:cNvSpPr txBox="1"/>
          <p:nvPr/>
        </p:nvSpPr>
        <p:spPr>
          <a:xfrm>
            <a:off x="1343608" y="5187676"/>
            <a:ext cx="284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КПК «Петербурговедение»</a:t>
            </a:r>
          </a:p>
        </p:txBody>
      </p:sp>
    </p:spTree>
    <p:extLst>
      <p:ext uri="{BB962C8B-B14F-4D97-AF65-F5344CB8AC3E}">
        <p14:creationId xmlns:p14="http://schemas.microsoft.com/office/powerpoint/2010/main" val="38242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75354-3AB4-4F33-A9AE-43FF4621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Методические материалы</a:t>
            </a:r>
            <a:br>
              <a:rPr lang="ru-RU" dirty="0"/>
            </a:br>
            <a:r>
              <a:rPr lang="en-US" dirty="0"/>
              <a:t>https://opdo-fgosdo.ru/ppk_pietierburghoviedieniie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A487C8-3005-412C-AF30-500C40C18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607" y="2199588"/>
            <a:ext cx="834173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9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0AFF8-FB4D-4F75-912E-1661ACB0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контроля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CADC7E-1736-42A3-99EB-E43C40802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Модуль 1 – тестирование</a:t>
            </a:r>
            <a:r>
              <a:rPr lang="en-US" dirty="0"/>
              <a:t> (</a:t>
            </a:r>
            <a:r>
              <a:rPr lang="ru-RU" dirty="0"/>
              <a:t>форма на сайте)</a:t>
            </a:r>
          </a:p>
          <a:p>
            <a:r>
              <a:rPr lang="ru-RU" dirty="0"/>
              <a:t>Модуль 2 – творческое задание «Разработка календарно-тематического плана на 1 месяц для своей возрастной группы с учетом модульного принципа и принципа сквозных линий».</a:t>
            </a:r>
          </a:p>
          <a:p>
            <a:pPr marL="0" indent="0">
              <a:buNone/>
            </a:pPr>
            <a:r>
              <a:rPr lang="ru-RU" dirty="0"/>
              <a:t>На почту: </a:t>
            </a:r>
            <a:r>
              <a:rPr lang="en-US" dirty="0"/>
              <a:t>paragrafmetro@yandex.ru</a:t>
            </a:r>
            <a:endParaRPr lang="ru-RU" dirty="0"/>
          </a:p>
          <a:p>
            <a:r>
              <a:rPr lang="ru-RU" dirty="0"/>
              <a:t>Модуль 3 – творческое задание «Разработка технологической карты образовательной деятельности в методике краеведческого образования дошкольников».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На почту: </a:t>
            </a:r>
            <a:r>
              <a:rPr lang="en-US" dirty="0"/>
              <a:t>paragrafmetro@yandex.ru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Итоговая аттестация: по итогам выполненных заданий по 3-м модулям ставится итоговый зачет по программе.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03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27D2A-356B-422B-BBB2-DBD566A22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МОДУЛЬ 1. Теоретические основы краеведческого образования дошкольников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46242C-2272-422D-A8D6-02F55F651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716727"/>
          </a:xfrm>
        </p:spPr>
        <p:txBody>
          <a:bodyPr>
            <a:normAutofit/>
          </a:bodyPr>
          <a:lstStyle/>
          <a:p>
            <a:r>
              <a:rPr lang="ru-RU" sz="2800" dirty="0"/>
              <a:t>Тема: «Становление идей краеведческого образования детей дошкольного возраста»</a:t>
            </a:r>
          </a:p>
        </p:txBody>
      </p:sp>
    </p:spTree>
    <p:extLst>
      <p:ext uri="{BB962C8B-B14F-4D97-AF65-F5344CB8AC3E}">
        <p14:creationId xmlns:p14="http://schemas.microsoft.com/office/powerpoint/2010/main" val="1086122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8B7D97-1359-4F27-8183-6641A0EB8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Становление идей краеведческого образования детей дошкольного возраста</a:t>
            </a:r>
          </a:p>
        </p:txBody>
      </p:sp>
      <p:pic>
        <p:nvPicPr>
          <p:cNvPr id="3076" name="Picture 4" descr="http://monateka.com/images/1466649.jpg">
            <a:extLst>
              <a:ext uri="{FF2B5EF4-FFF2-40B4-BE49-F238E27FC236}">
                <a16:creationId xmlns:a16="http://schemas.microsoft.com/office/drawing/2014/main" id="{8DAFA4C1-94E9-431C-B692-A27E274C9E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59" y="2320212"/>
            <a:ext cx="3054985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dn.turkaramamotoru.com/ru/russo-zhan-2743.jpg">
            <a:extLst>
              <a:ext uri="{FF2B5EF4-FFF2-40B4-BE49-F238E27FC236}">
                <a16:creationId xmlns:a16="http://schemas.microsoft.com/office/drawing/2014/main" id="{6FB9DE33-0199-4D84-8D7C-0310C7A9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36" y="2320212"/>
            <a:ext cx="283543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.pinimg.com/736x/74/1a/aa/741aaaa48d4f13952650c085a6c42f36--theory.jpg">
            <a:extLst>
              <a:ext uri="{FF2B5EF4-FFF2-40B4-BE49-F238E27FC236}">
                <a16:creationId xmlns:a16="http://schemas.microsoft.com/office/drawing/2014/main" id="{370969D2-78AF-4A97-91CF-110EE1D0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340" y="2320210"/>
            <a:ext cx="3958168" cy="37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CBE4E-C5E0-4B91-9B75-DCFB9E8FD20E}"/>
              </a:ext>
            </a:extLst>
          </p:cNvPr>
          <p:cNvSpPr txBox="1"/>
          <p:nvPr/>
        </p:nvSpPr>
        <p:spPr>
          <a:xfrm>
            <a:off x="1296955" y="6372808"/>
            <a:ext cx="258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Я.А. Коменский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59ED0-D8B1-48A0-B6AB-81B431EE7429}"/>
              </a:ext>
            </a:extLst>
          </p:cNvPr>
          <p:cNvSpPr txBox="1"/>
          <p:nvPr/>
        </p:nvSpPr>
        <p:spPr>
          <a:xfrm>
            <a:off x="4460033" y="6372808"/>
            <a:ext cx="242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Ж.-Ж. Руссо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9D0FB-1390-4DB8-AE28-7043CDE4A4DE}"/>
              </a:ext>
            </a:extLst>
          </p:cNvPr>
          <p:cNvSpPr txBox="1"/>
          <p:nvPr/>
        </p:nvSpPr>
        <p:spPr>
          <a:xfrm>
            <a:off x="7632441" y="6372808"/>
            <a:ext cx="363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И.Г. Песталоцци</a:t>
            </a:r>
          </a:p>
        </p:txBody>
      </p:sp>
    </p:spTree>
    <p:extLst>
      <p:ext uri="{BB962C8B-B14F-4D97-AF65-F5344CB8AC3E}">
        <p14:creationId xmlns:p14="http://schemas.microsoft.com/office/powerpoint/2010/main" val="249595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633</TotalTime>
  <Words>1845</Words>
  <Application>Microsoft Office PowerPoint</Application>
  <PresentationFormat>Широкоэкранный</PresentationFormat>
  <Paragraphs>145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Century Gothic</vt:lpstr>
      <vt:lpstr>Wingdings 3</vt:lpstr>
      <vt:lpstr>Легкий дым</vt:lpstr>
      <vt:lpstr>Учебная программа  «Методика краеведческого образования дошкольников в контексте культурного пространства Санкт-Петербурга» </vt:lpstr>
      <vt:lpstr>Презентация PowerPoint</vt:lpstr>
      <vt:lpstr>Презентация PowerPoint</vt:lpstr>
      <vt:lpstr>Цель и задачи курса</vt:lpstr>
      <vt:lpstr>opdo-fgosdo.ru</vt:lpstr>
      <vt:lpstr>Методические материалы https://opdo-fgosdo.ru/ppk_pietierburghoviedieniie</vt:lpstr>
      <vt:lpstr>Система контроля</vt:lpstr>
      <vt:lpstr>МОДУЛЬ 1. Теоретические основы краеведческого образования дошкольников</vt:lpstr>
      <vt:lpstr>Становление идей краеведческого образования детей дошкольного возраста</vt:lpstr>
      <vt:lpstr>Принцип природосообразности</vt:lpstr>
      <vt:lpstr>Принцип культуросообразности</vt:lpstr>
      <vt:lpstr>Родиноведение</vt:lpstr>
      <vt:lpstr>Ушинский Константин Дмитриевич</vt:lpstr>
      <vt:lpstr>Николай Христианович фон Вессель</vt:lpstr>
      <vt:lpstr>Дмитрий Дмитриевич Семенов</vt:lpstr>
      <vt:lpstr>Белоха Порфирий Никитич</vt:lpstr>
      <vt:lpstr>Золотой век отечественного краеведения – 20-е гг.ХХ века</vt:lpstr>
      <vt:lpstr>Золотой век отечественного краеведения – 20-е гг.ХХ века</vt:lpstr>
      <vt:lpstr>Органическая теория города</vt:lpstr>
      <vt:lpstr>Анатомия города</vt:lpstr>
      <vt:lpstr>Физиология города</vt:lpstr>
      <vt:lpstr>Презентация PowerPoint</vt:lpstr>
      <vt:lpstr>Презентация PowerPoint</vt:lpstr>
      <vt:lpstr>Душа города – культурная индивидуальность</vt:lpstr>
      <vt:lpstr>Презентация PowerPoint</vt:lpstr>
      <vt:lpstr>Органическая теория города</vt:lpstr>
      <vt:lpstr>Историко-хронологический подход</vt:lpstr>
      <vt:lpstr>Презентация PowerPoint</vt:lpstr>
      <vt:lpstr>Презентация PowerPoint</vt:lpstr>
      <vt:lpstr>Историко-функциональный подход</vt:lpstr>
      <vt:lpstr>Презентация PowerPoint</vt:lpstr>
      <vt:lpstr>Литературный подход</vt:lpstr>
      <vt:lpstr>Краеведческое образование в методике Е.И. Тихеевой</vt:lpstr>
      <vt:lpstr>Краеведческое образование в методике Е.И. Тихеевой</vt:lpstr>
      <vt:lpstr>III этап – упадок отечественного краеведения (30-80-е гг. ХХ века)</vt:lpstr>
      <vt:lpstr>IV этап – конец XX-начало ХХI века возрождение отечественного краеведения</vt:lpstr>
      <vt:lpstr>Концепция воспитания юного петербуржца (И.А. Колесникова)</vt:lpstr>
      <vt:lpstr>Задачи концепции</vt:lpstr>
      <vt:lpstr>2 подхода в дошкольном краеведческом образовании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Учебная программа  «Методика краеведческого образования дошкольников в контексте культурного пространства Санкт-Петербурга» </dc:title>
  <dc:creator>ekl</dc:creator>
  <cp:lastModifiedBy>ekl</cp:lastModifiedBy>
  <cp:revision>54</cp:revision>
  <dcterms:created xsi:type="dcterms:W3CDTF">2019-06-02T10:33:34Z</dcterms:created>
  <dcterms:modified xsi:type="dcterms:W3CDTF">2020-04-13T14:35:47Z</dcterms:modified>
</cp:coreProperties>
</file>