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60" r:id="rId1"/>
  </p:sldMasterIdLst>
  <p:notesMasterIdLst>
    <p:notesMasterId r:id="rId2"/>
  </p:notesMasterIdLst>
  <p:sldIdLst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797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32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tableStyles" Target="tableStyles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6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6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6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Титульный слайд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ru-RU" smtClean="0"/>
              <a:t>Образец подзаголовка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Заголовок и вертикальный текст">
    <p:spTree>
      <p:nvGrpSpPr>
        <p:cNvPr id="9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31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3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Вертикальный заголовок и текст"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1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Заголовок и объект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20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Заголовок раздела">
    <p:spTree>
      <p:nvGrpSpPr>
        <p:cNvPr id="9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36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3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3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Два объекта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4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4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4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4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4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Сравнение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6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47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48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4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50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5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5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Только заголовок"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8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Пустой слайд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9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Объект с подписью">
    <p:spTree>
      <p:nvGrpSpPr>
        <p:cNvPr id="10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55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65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5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Рисунок с подписью">
    <p:spTree>
      <p:nvGrpSpPr>
        <p:cNvPr id="9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625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ru-RU" smtClean="0"/>
              <a:t>Вставка рисунка</a:t>
            </a:r>
            <a:endParaRPr dirty="0" lang="en-US"/>
          </a:p>
        </p:txBody>
      </p:sp>
      <p:sp>
        <p:nvSpPr>
          <p:cNvPr id="104862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ru-RU" smtClean="0"/>
              <a:t>Образец текста</a:t>
            </a:r>
          </a:p>
        </p:txBody>
      </p:sp>
      <p:sp>
        <p:nvSpPr>
          <p:cNvPr id="104862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6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ru-RU" smtClean="0"/>
              <a:t>Образец заголовка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ru-RU" smtClean="0"/>
              <a:t>Образец текста</a:t>
            </a:r>
          </a:p>
          <a:p>
            <a:pPr lvl="1"/>
            <a:r>
              <a:rPr altLang="zh-CN" lang="ru-RU" smtClean="0"/>
              <a:t>Второй уровень</a:t>
            </a:r>
          </a:p>
          <a:p>
            <a:pPr lvl="2"/>
            <a:r>
              <a:rPr altLang="zh-CN" lang="ru-RU" smtClean="0"/>
              <a:t>Третий уровень</a:t>
            </a:r>
          </a:p>
          <a:p>
            <a:pPr lvl="3"/>
            <a:r>
              <a:rPr altLang="zh-CN" lang="ru-RU" smtClean="0"/>
              <a:t>Четвертый уровень</a:t>
            </a:r>
          </a:p>
          <a:p>
            <a:pPr lvl="4"/>
            <a:r>
              <a:rPr altLang="zh-CN" lang="ru-RU" smtClean="0"/>
              <a:t>Пятый уровень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C8F3-725A-4F9A-A507-94E9D5D4F6DB}" type="datetimeFigureOut">
              <a:rPr altLang="en-US" lang="zh-CN" smtClean="0"/>
              <a:t>2015/5/12</a:t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40409-DAE8-4674-9087-DC3CFB3688BD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7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7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7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7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7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7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7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7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Заголовок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3268781"/>
          </a:xfrm>
        </p:spPr>
        <p:txBody>
          <a:bodyPr>
            <a:normAutofit fontScale="90000"/>
          </a:bodyPr>
          <a:p>
            <a:r>
              <a:rPr altLang="en-US" lang="ru-RU"/>
              <a:t>М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en-US"/>
              <a:t>-класс</a:t>
            </a:r>
            <a:r>
              <a:rPr altLang="en-US" lang="en-US"/>
              <a:t> </a:t>
            </a:r>
            <a:br>
              <a:rPr altLang="en-US" lang="en-US"/>
            </a:br>
            <a:r>
              <a:rPr altLang="en-US" lang="en-US"/>
              <a:t>"</a:t>
            </a:r>
            <a:r>
              <a:rPr altLang="en-US" lang="ru-RU"/>
              <a:t>О</a:t>
            </a:r>
            <a:r>
              <a:rPr altLang="en-US" lang="ru-RU"/>
              <a:t>з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м</a:t>
            </a:r>
            <a:r>
              <a:rPr altLang="en-US" lang="ru-RU"/>
              <a:t>л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ие</a:t>
            </a:r>
            <a:r>
              <a:rPr altLang="en-US" lang="en-US"/>
              <a:t> </a:t>
            </a:r>
            <a:r>
              <a:rPr altLang="en-US" lang="ru-RU"/>
              <a:t>дошкольников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и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н</a:t>
            </a:r>
            <a:r>
              <a:rPr altLang="en-US" lang="ru-RU"/>
              <a:t>ы</a:t>
            </a:r>
            <a:r>
              <a:rPr altLang="en-US" lang="ru-RU"/>
              <a:t>м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м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в</a:t>
            </a:r>
            <a:r>
              <a:rPr altLang="en-US" lang="ru-RU"/>
              <a:t>и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en-US"/>
              <a:t> </a:t>
            </a:r>
            <a:r>
              <a:rPr altLang="en-US" lang="ru-RU"/>
              <a:t>Ф</a:t>
            </a:r>
            <a:r>
              <a:rPr altLang="en-US" lang="ru-RU"/>
              <a:t>О</a:t>
            </a:r>
            <a:r>
              <a:rPr altLang="en-US" lang="ru-RU"/>
              <a:t>П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en-US"/>
              <a:t>: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en-US"/>
              <a:t>.</a:t>
            </a:r>
            <a:r>
              <a:rPr altLang="en-US" lang="en-US"/>
              <a:t>"</a:t>
            </a:r>
            <a:r>
              <a:rPr altLang="en-US" lang="en-US"/>
              <a:t> </a:t>
            </a:r>
            <a:endParaRPr altLang="en-US" lang="ru-RU"/>
          </a:p>
        </p:txBody>
      </p:sp>
      <p:sp>
        <p:nvSpPr>
          <p:cNvPr id="10485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742390"/>
            <a:ext cx="6858000" cy="1759430"/>
          </a:xfrm>
        </p:spPr>
        <p:txBody>
          <a:bodyPr/>
          <a:p>
            <a:r>
              <a:rPr altLang="en-US" lang="ru-RU"/>
              <a:t>М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р-класс</a:t>
            </a:r>
            <a:r>
              <a:rPr altLang="en-US" lang="en-US"/>
              <a:t> </a:t>
            </a:r>
            <a:r>
              <a:rPr altLang="en-US" lang="en-US"/>
              <a:t>"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"</a:t>
            </a:r>
            <a:endParaRPr altLang="en-US" lang="ru-RU"/>
          </a:p>
          <a:p>
            <a:r>
              <a:rPr altLang="en-US" lang="ru-RU"/>
              <a:t>Подготовила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п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ль</a:t>
            </a:r>
            <a:r>
              <a:rPr altLang="en-US" lang="en-US"/>
              <a:t> </a:t>
            </a:r>
            <a:r>
              <a:rPr altLang="en-US" lang="ru-RU"/>
              <a:t>Г</a:t>
            </a:r>
            <a:r>
              <a:rPr altLang="en-US" lang="ru-RU"/>
              <a:t>Б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en-US"/>
              <a:t>7</a:t>
            </a:r>
            <a:r>
              <a:rPr altLang="en-US" lang="en-US"/>
              <a:t>4</a:t>
            </a:r>
            <a:r>
              <a:rPr altLang="en-US" lang="en-US"/>
              <a:t> </a:t>
            </a:r>
            <a:endParaRPr altLang="en-US" lang="ru-RU"/>
          </a:p>
          <a:p>
            <a:r>
              <a:rPr altLang="en-US" lang="ru-RU"/>
              <a:t>П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лана</a:t>
            </a:r>
            <a:r>
              <a:rPr altLang="en-US" lang="en-US"/>
              <a:t> </a:t>
            </a:r>
            <a:r>
              <a:rPr altLang="en-US" lang="ru-RU"/>
              <a:t>А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ь</a:t>
            </a:r>
            <a:r>
              <a:rPr altLang="en-US" lang="ru-RU"/>
              <a:t>е</a:t>
            </a:r>
            <a:r>
              <a:rPr altLang="en-US" lang="ru-RU"/>
              <a:t>в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.</a:t>
            </a:r>
            <a:endParaRPr altLang="en-US"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ь</a:t>
            </a:r>
            <a:r>
              <a:rPr altLang="en-US" lang="ru-RU"/>
              <a:t>к</a:t>
            </a:r>
            <a:r>
              <a:rPr altLang="en-US" lang="ru-RU"/>
              <a:t>и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б</a:t>
            </a:r>
            <a:r>
              <a:rPr altLang="en-US" lang="ru-RU"/>
              <a:t>а</a:t>
            </a:r>
            <a:r>
              <a:rPr altLang="en-US" lang="ru-RU"/>
              <a:t>ч</a:t>
            </a:r>
            <a:r>
              <a:rPr altLang="en-US" lang="ru-RU"/>
              <a:t>о</a:t>
            </a:r>
            <a:r>
              <a:rPr altLang="en-US" lang="ru-RU"/>
              <a:t>к</a:t>
            </a:r>
            <a:endParaRPr lang="ru-RU"/>
          </a:p>
        </p:txBody>
      </p:sp>
      <p:pic>
        <p:nvPicPr>
          <p:cNvPr id="209715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28650" y="2180846"/>
            <a:ext cx="7922053" cy="4034325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з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как</a:t>
            </a:r>
            <a:r>
              <a:rPr altLang="en-US" lang="en-US"/>
              <a:t> </a:t>
            </a:r>
            <a:r>
              <a:rPr altLang="en-US" lang="ru-RU"/>
              <a:t>огурец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ч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э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?</a:t>
            </a:r>
            <a:r>
              <a:rPr altLang="en-US" lang="en-US"/>
              <a:t> </a:t>
            </a:r>
            <a:endParaRPr lang="ru-RU"/>
          </a:p>
        </p:txBody>
      </p:sp>
      <p:pic>
        <p:nvPicPr>
          <p:cNvPr id="209715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225613" y="1690689"/>
            <a:ext cx="6692772" cy="4846064"/>
          </a:xfrm>
          <a:prstGeom prst="rect"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919462"/>
          </a:xfrm>
        </p:spPr>
        <p:txBody>
          <a:bodyPr>
            <a:normAutofit/>
          </a:bodyPr>
          <a:p>
            <a:r>
              <a:rPr altLang="en-US" lang="ru-RU"/>
              <a:t>Тучка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у</a:t>
            </a:r>
            <a:r>
              <a:rPr altLang="en-US" lang="ru-RU"/>
              <a:t>м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смогла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г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.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м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ru-RU"/>
              <a:t>е</a:t>
            </a:r>
            <a:r>
              <a:rPr altLang="en-US" lang="ru-RU"/>
              <a:t>м</a:t>
            </a:r>
            <a:r>
              <a:rPr altLang="en-US" lang="en-US"/>
              <a:t> </a:t>
            </a:r>
            <a:r>
              <a:rPr altLang="en-US" lang="ru-RU"/>
              <a:t>е</a:t>
            </a:r>
            <a:r>
              <a:rPr altLang="en-US" lang="ru-RU"/>
              <a:t>й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ребята</a:t>
            </a:r>
            <a:r>
              <a:rPr altLang="en-US" lang="en-US"/>
              <a:t>?</a:t>
            </a:r>
            <a:br>
              <a:rPr altLang="en-US" lang="en-US"/>
            </a:br>
            <a:r>
              <a:rPr altLang="en-US" lang="ru-RU"/>
              <a:t>Э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ru-RU"/>
              <a:t>чно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en-US"/>
              <a:t>!</a:t>
            </a:r>
            <a:r>
              <a:rPr altLang="en-US" lang="en-US"/>
              <a:t> </a:t>
            </a:r>
            <a:endParaRPr lang="ru-RU"/>
          </a:p>
        </p:txBody>
      </p:sp>
      <p:pic>
        <p:nvPicPr>
          <p:cNvPr id="209715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550986" y="3443474"/>
            <a:ext cx="5136662" cy="3414526"/>
          </a:xfrm>
          <a:prstGeom prst="rect"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778458" y="1940097"/>
            <a:ext cx="5059513" cy="2977806"/>
          </a:xfrm>
          <a:prstGeom prst="rect"/>
        </p:spPr>
      </p:pic>
      <p:pic>
        <p:nvPicPr>
          <p:cNvPr id="2097161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837971" y="819398"/>
            <a:ext cx="2705548" cy="2592817"/>
          </a:xfrm>
          <a:prstGeom prst="rect"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38287"/>
          </a:xfrm>
        </p:spPr>
        <p:txBody>
          <a:bodyPr>
            <a:normAutofit fontScale="90000"/>
          </a:bodyPr>
          <a:p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ru-RU"/>
              <a:t>в</a:t>
            </a:r>
            <a:r>
              <a:rPr altLang="en-US" lang="ru-RU"/>
              <a:t>илось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тучк</a:t>
            </a:r>
            <a:r>
              <a:rPr altLang="en-US" lang="ru-RU"/>
              <a:t>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он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л</a:t>
            </a:r>
            <a:r>
              <a:rPr altLang="en-US" lang="en-US"/>
              <a:t>.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б</a:t>
            </a:r>
            <a:r>
              <a:rPr altLang="en-US" lang="ru-RU"/>
              <a:t>я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йте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м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ru-RU"/>
              <a:t>е</a:t>
            </a:r>
            <a:r>
              <a:rPr altLang="en-US" lang="ru-RU"/>
              <a:t>м</a:t>
            </a:r>
            <a:r>
              <a:rPr altLang="en-US" lang="en-US"/>
              <a:t> </a:t>
            </a:r>
            <a:r>
              <a:rPr altLang="en-US" lang="ru-RU"/>
              <a:t>тучк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все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верблюда</a:t>
            </a:r>
            <a:r>
              <a:rPr altLang="en-US" lang="en-US"/>
              <a:t>!</a:t>
            </a:r>
            <a:r>
              <a:rPr altLang="en-US" lang="en-US"/>
              <a:t> </a:t>
            </a:r>
            <a:br>
              <a:rPr altLang="en-US" lang="en-US"/>
            </a:b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ы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ю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д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я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з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ы</a:t>
            </a:r>
            <a:r>
              <a:rPr altLang="en-US" lang="en-US"/>
              <a:t>?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з</a:t>
            </a:r>
            <a:r>
              <a:rPr altLang="en-US" lang="ru-RU"/>
              <a:t>ы</a:t>
            </a:r>
            <a:r>
              <a:rPr altLang="en-US" lang="ru-RU"/>
              <a:t>вается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м</a:t>
            </a:r>
            <a:r>
              <a:rPr altLang="en-US" lang="ru-RU"/>
              <a:t>о</a:t>
            </a:r>
            <a:r>
              <a:rPr altLang="en-US" lang="ru-RU"/>
              <a:t>щ</a:t>
            </a:r>
            <a:r>
              <a:rPr altLang="en-US" lang="ru-RU"/>
              <a:t>ь</a:t>
            </a:r>
            <a:r>
              <a:rPr altLang="en-US" lang="ru-RU"/>
              <a:t>ю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м</a:t>
            </a:r>
            <a:r>
              <a:rPr altLang="en-US" lang="ru-RU"/>
              <a:t>а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б</a:t>
            </a:r>
            <a:r>
              <a:rPr altLang="en-US" lang="ru-RU"/>
              <a:t>ы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ю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воду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37996" y="848510"/>
            <a:ext cx="6891829" cy="4575409"/>
          </a:xfrm>
          <a:prstGeom prst="rect"/>
        </p:spPr>
      </p:pic>
      <p:pic>
        <p:nvPicPr>
          <p:cNvPr id="2097163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7229825" y="4602784"/>
            <a:ext cx="1713671" cy="1642268"/>
          </a:xfrm>
          <a:prstGeom prst="rect"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340430"/>
          </a:xfrm>
        </p:spPr>
        <p:txBody>
          <a:bodyPr>
            <a:normAutofit fontScale="90000"/>
          </a:bodyPr>
          <a:p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б</a:t>
            </a:r>
            <a:r>
              <a:rPr altLang="en-US" lang="ru-RU"/>
              <a:t>я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н</a:t>
            </a:r>
            <a:r>
              <a:rPr altLang="en-US" lang="ru-RU"/>
              <a:t>аете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ч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з</a:t>
            </a:r>
            <a:r>
              <a:rPr altLang="en-US" lang="ru-RU"/>
              <a:t>ы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ю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л</a:t>
            </a:r>
            <a:r>
              <a:rPr altLang="en-US" lang="ru-RU"/>
              <a:t>и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м</a:t>
            </a:r>
            <a:r>
              <a:rPr altLang="en-US" lang="ru-RU"/>
              <a:t>и</a:t>
            </a:r>
            <a:r>
              <a:rPr altLang="en-US" lang="en-US"/>
              <a:t>.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щ</a:t>
            </a:r>
            <a:r>
              <a:rPr altLang="en-US" lang="ru-RU"/>
              <a:t>и</a:t>
            </a:r>
            <a:r>
              <a:rPr altLang="en-US" lang="ru-RU"/>
              <a:t>щ</a:t>
            </a:r>
            <a:r>
              <a:rPr altLang="en-US" lang="ru-RU"/>
              <a:t>а</a:t>
            </a:r>
            <a:r>
              <a:rPr altLang="en-US" lang="ru-RU"/>
              <a:t>ю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от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я</a:t>
            </a:r>
            <a:r>
              <a:rPr altLang="en-US" lang="ru-RU"/>
              <a:t>щ</a:t>
            </a:r>
            <a:r>
              <a:rPr altLang="en-US" lang="ru-RU"/>
              <a:t>е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я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.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у</a:t>
            </a:r>
            <a:r>
              <a:rPr altLang="en-US" lang="ru-RU"/>
              <a:t>ж</a:t>
            </a:r>
            <a:r>
              <a:rPr altLang="en-US" lang="ru-RU"/>
              <a:t>н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л</a:t>
            </a:r>
            <a:r>
              <a:rPr altLang="en-US" lang="ru-RU"/>
              <a:t>я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щ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ных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р</a:t>
            </a:r>
            <a:r>
              <a:rPr altLang="en-US" lang="ru-RU"/>
              <a:t>ы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х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я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м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м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ru-RU"/>
              <a:t>с</a:t>
            </a:r>
            <a:r>
              <a:rPr altLang="en-US" lang="ru-RU"/>
              <a:t>я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д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нём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в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л</a:t>
            </a:r>
            <a:r>
              <a:rPr altLang="en-US" lang="ru-RU"/>
              <a:t>ь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г</a:t>
            </a:r>
            <a:r>
              <a:rPr altLang="en-US" lang="ru-RU"/>
              <a:t>и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50639" y="1384321"/>
            <a:ext cx="5842480" cy="4089357"/>
          </a:xfrm>
          <a:prstGeom prst="rect"/>
        </p:spPr>
      </p:pic>
      <p:pic>
        <p:nvPicPr>
          <p:cNvPr id="209716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033116" y="1384321"/>
            <a:ext cx="3110883" cy="2981262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230404"/>
          </a:xfrm>
        </p:spPr>
        <p:txBody>
          <a:bodyPr>
            <a:normAutofit/>
          </a:bodyPr>
          <a:p>
            <a:r>
              <a:rPr altLang="en-US" lang="ru-RU"/>
              <a:t>В</a:t>
            </a:r>
            <a:r>
              <a:rPr altLang="en-US" lang="ru-RU"/>
              <a:t>ы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н</a:t>
            </a:r>
            <a:r>
              <a:rPr altLang="en-US" lang="ru-RU"/>
              <a:t>ое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en-US"/>
              <a:t> 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с</a:t>
            </a:r>
            <a:r>
              <a:rPr altLang="en-US" lang="ru-RU"/>
              <a:t>я</a:t>
            </a:r>
            <a:r>
              <a:rPr altLang="en-US" lang="en-US"/>
              <a:t>?</a:t>
            </a:r>
            <a:r>
              <a:rPr altLang="en-US" lang="en-US"/>
              <a:t> 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у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льный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ru-RU"/>
              <a:t>р</a:t>
            </a:r>
            <a:r>
              <a:rPr altLang="en-US" lang="ru-RU"/>
              <a:t>ы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з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я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м</a:t>
            </a:r>
            <a:r>
              <a:rPr altLang="en-US" lang="en-US"/>
              <a:t> 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ru-RU"/>
              <a:t>с</a:t>
            </a:r>
            <a:r>
              <a:rPr altLang="en-US" lang="ru-RU"/>
              <a:t>я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7426" y="915544"/>
            <a:ext cx="8470526" cy="5254549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жды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у</a:t>
            </a:r>
            <a:r>
              <a:rPr altLang="en-US" lang="ru-RU"/>
              <a:t>д</a:t>
            </a:r>
            <a:r>
              <a:rPr altLang="en-US" lang="ru-RU"/>
              <a:t>и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ь</a:t>
            </a:r>
            <a:endParaRPr lang="ru-RU"/>
          </a:p>
        </p:txBody>
      </p:sp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02973" y="1690688"/>
            <a:ext cx="5810099" cy="4615802"/>
          </a:xfrm>
          <a:prstGeom prst="rect"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922028"/>
          </a:xfrm>
        </p:spPr>
        <p:txBody>
          <a:bodyPr/>
          <a:p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х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en-US"/>
              <a:t>?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ru-RU"/>
              <a:t>ч</a:t>
            </a:r>
            <a:r>
              <a:rPr altLang="en-US" lang="ru-RU"/>
              <a:t>но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ёжика</a:t>
            </a:r>
            <a:r>
              <a:rPr altLang="en-US" lang="en-US"/>
              <a:t>!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088162" y="0"/>
            <a:ext cx="6967676" cy="6858000"/>
          </a:xfrm>
          <a:prstGeom prst="rect"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899994"/>
          </a:xfrm>
        </p:spPr>
        <p:txBody>
          <a:bodyPr>
            <a:normAutofit/>
          </a:bodyPr>
          <a:p>
            <a:r>
              <a:rPr lang="ru-RU"/>
              <a:t>Для чего у кактуса есть грани? Чтобы водичка попадала в них и текла к корню, а еще он</a:t>
            </a:r>
            <a:r>
              <a:rPr lang="en-US"/>
              <a:t> </a:t>
            </a:r>
            <a:r>
              <a:rPr lang="ru-RU"/>
              <a:t>сам себе дает тень и тем самым защищает себя от жары.</a:t>
            </a: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017986" y="0"/>
            <a:ext cx="5108027" cy="6858000"/>
          </a:xfrm>
          <a:prstGeom prst="rect"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884844"/>
          </a:xfrm>
        </p:spPr>
        <p:txBody>
          <a:bodyPr>
            <a:normAutofit/>
          </a:bodyPr>
          <a:p>
            <a:r>
              <a:rPr lang="ru-RU"/>
              <a:t>Зачем у кактуса сверху пушок? Чтобы не замерзнуть холодной ночью, а также </a:t>
            </a:r>
            <a:r>
              <a:rPr lang="en-US"/>
              <a:t> 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en-US"/>
              <a:t> </a:t>
            </a:r>
            <a:r>
              <a:rPr lang="ru-RU"/>
              <a:t>защищает от солнца. Все очень хорошо продумано у этого растения.</a:t>
            </a:r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562095" y="651892"/>
            <a:ext cx="6187869" cy="3618244"/>
          </a:xfrm>
          <a:prstGeom prst="rect"/>
        </p:spPr>
      </p:pic>
      <p:pic>
        <p:nvPicPr>
          <p:cNvPr id="2097170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5816552" y="4218368"/>
            <a:ext cx="2754399" cy="2639632"/>
          </a:xfrm>
          <a:prstGeom prst="rect"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748812"/>
          </a:xfrm>
        </p:spPr>
        <p:txBody>
          <a:bodyPr>
            <a:normAutofit/>
          </a:bodyPr>
          <a:p>
            <a:r>
              <a:rPr lang="ru-RU"/>
              <a:t>Сначала кактус цветет, а потом появляются плоды. Как называются плоды кактуса? Ягоды.</a:t>
            </a:r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-519565" y="2642287"/>
            <a:ext cx="6971540" cy="4215712"/>
          </a:xfrm>
          <a:prstGeom prst="rect"/>
        </p:spPr>
      </p:pic>
      <p:pic>
        <p:nvPicPr>
          <p:cNvPr id="2097172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255825" y="64955"/>
            <a:ext cx="2689390" cy="2577332"/>
          </a:xfrm>
          <a:prstGeom prst="rect"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715945"/>
            <a:ext cx="9144000" cy="5426110"/>
          </a:xfrm>
          <a:prstGeom prst="rect"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57774" y="2614886"/>
            <a:ext cx="5996832" cy="3590121"/>
          </a:xfrm>
          <a:prstGeom prst="rect"/>
        </p:spPr>
      </p:pic>
      <p:pic>
        <p:nvPicPr>
          <p:cNvPr id="2097175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196454" y="0"/>
            <a:ext cx="2646928" cy="2536639"/>
          </a:xfrm>
          <a:prstGeom prst="rect"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226938"/>
          </a:xfrm>
        </p:spPr>
        <p:txBody>
          <a:bodyPr>
            <a:normAutofit/>
          </a:bodyPr>
          <a:p>
            <a:r>
              <a:rPr altLang="en-US" lang="ru-RU"/>
              <a:t>О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г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б</a:t>
            </a:r>
            <a:r>
              <a:rPr altLang="en-US" lang="ru-RU"/>
              <a:t>ы</a:t>
            </a:r>
            <a:r>
              <a:rPr altLang="en-US" lang="ru-RU"/>
              <a:t>л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</a:t>
            </a:r>
            <a:r>
              <a:rPr altLang="en-US" lang="ru-RU"/>
              <a:t>нь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н</a:t>
            </a:r>
            <a:r>
              <a:rPr altLang="en-US" lang="ru-RU"/>
              <a:t>ц</a:t>
            </a:r>
            <a:r>
              <a:rPr altLang="en-US" lang="ru-RU"/>
              <a:t>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ru-RU"/>
              <a:t>й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и</a:t>
            </a:r>
            <a:r>
              <a:rPr altLang="en-US" lang="ru-RU"/>
              <a:t>л</a:t>
            </a:r>
            <a:r>
              <a:rPr altLang="en-US" lang="ru-RU"/>
              <a:t>ь</a:t>
            </a:r>
            <a:r>
              <a:rPr altLang="en-US" lang="ru-RU"/>
              <a:t>н</a:t>
            </a:r>
            <a:r>
              <a:rPr altLang="en-US" lang="ru-RU"/>
              <a:t>ы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1851881"/>
            <a:ext cx="6711333" cy="4947603"/>
          </a:xfrm>
          <a:prstGeom prst="rect"/>
        </p:spPr>
      </p:pic>
      <p:pic>
        <p:nvPicPr>
          <p:cNvPr id="2097177" name=""/>
          <p:cNvPicPr>
            <a:picLocks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 rot="0">
            <a:off x="6808865" y="0"/>
            <a:ext cx="2335134" cy="2237837"/>
          </a:xfrm>
          <a:prstGeom prst="rect"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575966"/>
          </a:xfrm>
        </p:spPr>
        <p:txBody>
          <a:bodyPr>
            <a:normAutofit/>
          </a:bodyPr>
          <a:p>
            <a:r>
              <a:rPr altLang="en-US" b="1" lang="ru-RU"/>
              <a:t>Ф</a:t>
            </a:r>
            <a:r>
              <a:rPr altLang="en-US" b="1" lang="ru-RU"/>
              <a:t>и</a:t>
            </a:r>
            <a:r>
              <a:rPr altLang="en-US" b="1" lang="ru-RU"/>
              <a:t>з</a:t>
            </a:r>
            <a:r>
              <a:rPr altLang="en-US" b="1" lang="ru-RU"/>
              <a:t>к</a:t>
            </a:r>
            <a:r>
              <a:rPr altLang="en-US" b="1" lang="ru-RU"/>
              <a:t>у</a:t>
            </a:r>
            <a:r>
              <a:rPr altLang="en-US" b="1" lang="ru-RU"/>
              <a:t>л</a:t>
            </a:r>
            <a:r>
              <a:rPr altLang="en-US" b="1" lang="ru-RU"/>
              <a:t>ь</a:t>
            </a:r>
            <a:r>
              <a:rPr altLang="en-US" b="1" lang="ru-RU"/>
              <a:t>т</a:t>
            </a:r>
            <a:r>
              <a:rPr altLang="en-US" b="1" lang="ru-RU"/>
              <a:t>м</a:t>
            </a:r>
            <a:r>
              <a:rPr altLang="en-US" b="1" lang="ru-RU"/>
              <a:t>и</a:t>
            </a:r>
            <a:r>
              <a:rPr altLang="en-US" b="1" lang="ru-RU"/>
              <a:t>н</a:t>
            </a:r>
            <a:r>
              <a:rPr altLang="en-US" b="1" lang="ru-RU"/>
              <a:t>у</a:t>
            </a:r>
            <a:r>
              <a:rPr altLang="en-US" b="1" lang="ru-RU"/>
              <a:t>т</a:t>
            </a:r>
            <a:r>
              <a:rPr altLang="en-US" b="1" lang="ru-RU"/>
              <a:t>к</a:t>
            </a:r>
            <a:r>
              <a:rPr altLang="en-US" b="1" lang="ru-RU"/>
              <a:t>а</a:t>
            </a:r>
            <a:br>
              <a:rPr altLang="en-US" lang="en-US"/>
            </a:br>
            <a:r>
              <a:rPr altLang="en-US" lang="ru-RU"/>
              <a:t>На окне цветок колючий </a:t>
            </a:r>
            <a:br>
              <a:rPr altLang="en-US" lang="ru-RU"/>
            </a:br>
            <a:r>
              <a:rPr altLang="en-US" lang="ru-RU"/>
              <a:t>Смотрит за околицу</a:t>
            </a:r>
            <a:r>
              <a:rPr altLang="en-US" lang="en-US"/>
              <a:t>.</a:t>
            </a:r>
            <a:br>
              <a:rPr altLang="en-US" lang="ru-RU"/>
            </a:br>
            <a:r>
              <a:rPr altLang="en-US" lang="ru-RU"/>
              <a:t>Вы его не троньте лучше</a:t>
            </a:r>
            <a:r>
              <a:rPr altLang="en-US" lang="en-US"/>
              <a:t>:</a:t>
            </a:r>
            <a:br>
              <a:rPr altLang="en-US" lang="ru-RU"/>
            </a:br>
            <a:r>
              <a:rPr altLang="en-US" lang="ru-RU"/>
              <a:t>Очень больно колется</a:t>
            </a:r>
            <a:r>
              <a:rPr altLang="en-US" lang="en-US"/>
              <a:t>.</a:t>
            </a:r>
            <a:br>
              <a:rPr altLang="en-US" lang="ru-RU"/>
            </a:br>
            <a:r>
              <a:rPr altLang="en-US" lang="ru-RU"/>
              <a:t>Не подушка для иголок</a:t>
            </a:r>
            <a:r>
              <a:rPr altLang="en-US" lang="en-US"/>
              <a:t>,</a:t>
            </a:r>
            <a:br>
              <a:rPr altLang="en-US" lang="ru-RU"/>
            </a:br>
            <a:r>
              <a:rPr altLang="en-US" lang="ru-RU"/>
              <a:t>И не ежик, и не елка.</a:t>
            </a:r>
            <a:br>
              <a:rPr altLang="en-US" lang="ru-RU"/>
            </a:br>
            <a:r>
              <a:rPr altLang="en-US" lang="ru-RU"/>
              <a:t>Но не даст себя в обиду</a:t>
            </a:r>
            <a:r>
              <a:rPr altLang="en-US" lang="en-US"/>
              <a:t>,</a:t>
            </a:r>
            <a:br>
              <a:rPr altLang="en-US" lang="ru-RU"/>
            </a:br>
            <a:r>
              <a:rPr altLang="en-US" lang="ru-RU"/>
              <a:t>Потому что весь в иголках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591116"/>
          </a:xfrm>
        </p:spPr>
        <p:txBody>
          <a:bodyPr>
            <a:normAutofit/>
          </a:bodyPr>
          <a:p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б</a:t>
            </a:r>
            <a:r>
              <a:rPr altLang="en-US" lang="ru-RU"/>
              <a:t>я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ень</a:t>
            </a:r>
            <a:r>
              <a:rPr altLang="en-US" lang="en-US"/>
              <a:t> </a:t>
            </a:r>
            <a:r>
              <a:rPr altLang="en-US" lang="ru-RU"/>
              <a:t>л</a:t>
            </a:r>
            <a:r>
              <a:rPr altLang="en-US" lang="ru-RU"/>
              <a:t>е</a:t>
            </a:r>
            <a:r>
              <a:rPr altLang="en-US" lang="ru-RU"/>
              <a:t>г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и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.</a:t>
            </a:r>
            <a:r>
              <a:rPr altLang="en-US" lang="en-US"/>
              <a:t> </a:t>
            </a:r>
            <a:r>
              <a:rPr altLang="en-US" lang="ru-RU"/>
              <a:t>Посмотрите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ru-RU"/>
              <a:t>алуйста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какие</a:t>
            </a:r>
            <a:r>
              <a:rPr altLang="en-US" lang="en-US"/>
              <a:t> </a:t>
            </a:r>
            <a:r>
              <a:rPr altLang="en-US" lang="ru-RU"/>
              <a:t>красивые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р</a:t>
            </a:r>
            <a:r>
              <a:rPr altLang="en-US" lang="ru-RU"/>
              <a:t>и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б</a:t>
            </a:r>
            <a:r>
              <a:rPr altLang="en-US" lang="ru-RU"/>
              <a:t>ята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з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ru-RU"/>
              <a:t>с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го</a:t>
            </a:r>
            <a:r>
              <a:rPr altLang="en-US" lang="en-US"/>
              <a:t> </a:t>
            </a:r>
            <a:r>
              <a:rPr altLang="en-US" lang="ru-RU"/>
              <a:t>с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80454" y="0"/>
            <a:ext cx="5183092" cy="6858000"/>
          </a:xfrm>
          <a:prstGeom prst="rect"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9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828800" y="0"/>
            <a:ext cx="5486400" cy="6858000"/>
          </a:xfrm>
          <a:prstGeom prst="rect"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0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14077" y="0"/>
            <a:ext cx="5915846" cy="6858000"/>
          </a:xfrm>
          <a:prstGeom prst="rect"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85347" y="0"/>
            <a:ext cx="5173306" cy="6858000"/>
          </a:xfrm>
          <a:prstGeom prst="rect"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167803"/>
          </a:xfrm>
        </p:spPr>
        <p:txBody>
          <a:bodyPr>
            <a:normAutofit fontScale="90000"/>
          </a:bodyPr>
          <a:p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ень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б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ч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у</a:t>
            </a:r>
            <a:r>
              <a:rPr altLang="en-US" lang="ru-RU"/>
              <a:t>з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ru-RU"/>
              <a:t>г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ru-RU"/>
              <a:t>н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ное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я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ru-RU"/>
              <a:t>п</a:t>
            </a:r>
            <a:r>
              <a:rPr altLang="en-US" lang="ru-RU"/>
              <a:t>р</a:t>
            </a:r>
            <a:r>
              <a:rPr altLang="en-US" lang="ru-RU"/>
              <a:t>о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ы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ru-RU"/>
              <a:t>р</a:t>
            </a:r>
            <a:r>
              <a:rPr altLang="en-US" lang="ru-RU"/>
              <a:t>и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ч</a:t>
            </a:r>
            <a:r>
              <a:rPr altLang="en-US" lang="ru-RU"/>
              <a:t>у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н</a:t>
            </a:r>
            <a:r>
              <a:rPr altLang="en-US" lang="ru-RU"/>
              <a:t>ы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д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ru-RU"/>
              <a:t>д</a:t>
            </a:r>
            <a:r>
              <a:rPr altLang="en-US" lang="ru-RU"/>
              <a:t>и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всём</a:t>
            </a:r>
            <a:r>
              <a:rPr altLang="en-US" lang="en-US"/>
              <a:t> </a:t>
            </a:r>
            <a:r>
              <a:rPr altLang="en-US" lang="ru-RU"/>
              <a:t>р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ru-RU"/>
              <a:t>я</a:t>
            </a:r>
            <a:r>
              <a:rPr altLang="en-US" lang="ru-RU"/>
              <a:t>м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животным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и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234292" y="1133652"/>
            <a:ext cx="8218936" cy="5426020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3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350774" y="-336923"/>
            <a:ext cx="6131599" cy="9435850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03971"/>
          </a:xfrm>
        </p:spPr>
        <p:txBody>
          <a:bodyPr>
            <a:normAutofit/>
          </a:bodyPr>
          <a:p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нажды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ч</a:t>
            </a:r>
            <a:r>
              <a:rPr altLang="en-US" lang="ru-RU"/>
              <a:t>а</a:t>
            </a:r>
            <a:r>
              <a:rPr altLang="en-US" lang="ru-RU"/>
              <a:t>ла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</a:t>
            </a:r>
            <a:r>
              <a:rPr altLang="en-US" lang="ru-RU"/>
              <a:t>нь</a:t>
            </a:r>
            <a:r>
              <a:rPr altLang="en-US" lang="en-US"/>
              <a:t> </a:t>
            </a:r>
            <a:r>
              <a:rPr altLang="en-US" lang="ru-RU"/>
              <a:t>удивилась</a:t>
            </a:r>
            <a:r>
              <a:rPr altLang="en-US" lang="en-US"/>
              <a:t> </a:t>
            </a:r>
            <a:r>
              <a:rPr altLang="en-US" lang="ru-RU"/>
              <a:t>тому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н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ы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д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ru-RU"/>
              <a:t>т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о</a:t>
            </a:r>
            <a:r>
              <a:rPr altLang="en-US" lang="ru-RU"/>
              <a:t>д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е</a:t>
            </a:r>
            <a:r>
              <a:rPr altLang="en-US" lang="ru-RU"/>
              <a:t>д</a:t>
            </a:r>
            <a:r>
              <a:rPr altLang="en-US" lang="ru-RU"/>
              <a:t>ы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о</a:t>
            </a:r>
            <a:r>
              <a:rPr altLang="en-US" lang="ru-RU"/>
              <a:t>ч</a:t>
            </a:r>
            <a:r>
              <a:rPr altLang="en-US" lang="ru-RU"/>
              <a:t>ень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а</a:t>
            </a:r>
            <a:r>
              <a:rPr altLang="en-US" lang="ru-RU"/>
              <a:t>р</a:t>
            </a:r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641494" y="452776"/>
            <a:ext cx="6211248" cy="5952446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783303"/>
          </a:xfrm>
        </p:spPr>
        <p:txBody>
          <a:bodyPr>
            <a:normAutofit/>
          </a:bodyPr>
          <a:p>
            <a:r>
              <a:rPr altLang="en-US" lang="en-US"/>
              <a:t>-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д</a:t>
            </a:r>
            <a:r>
              <a:rPr altLang="en-US" lang="ru-RU"/>
              <a:t>е</a:t>
            </a:r>
            <a:r>
              <a:rPr altLang="en-US" lang="ru-RU"/>
              <a:t>сь</a:t>
            </a:r>
            <a:r>
              <a:rPr altLang="en-US" lang="en-US"/>
              <a:t> </a:t>
            </a:r>
            <a:r>
              <a:rPr altLang="en-US" lang="ru-RU"/>
              <a:t>живёшь</a:t>
            </a:r>
            <a:r>
              <a:rPr altLang="en-US" lang="en-US"/>
              <a:t>?</a:t>
            </a:r>
            <a:r>
              <a:rPr altLang="en-US" lang="en-US"/>
              <a:t> </a:t>
            </a:r>
            <a:r>
              <a:rPr altLang="en-US" lang="en-US"/>
              <a:t>-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о</a:t>
            </a:r>
            <a:r>
              <a:rPr altLang="en-US" lang="ru-RU"/>
              <a:t>и</a:t>
            </a:r>
            <a:r>
              <a:rPr altLang="en-US" lang="ru-RU"/>
              <a:t>н</a:t>
            </a:r>
            <a:r>
              <a:rPr altLang="en-US" lang="ru-RU"/>
              <a:t>т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е</a:t>
            </a:r>
            <a:r>
              <a:rPr altLang="en-US" lang="ru-RU"/>
              <a:t>с</a:t>
            </a:r>
            <a:r>
              <a:rPr altLang="en-US" lang="ru-RU"/>
              <a:t>о</a:t>
            </a:r>
            <a:r>
              <a:rPr altLang="en-US" lang="ru-RU"/>
              <a:t>в</a:t>
            </a:r>
            <a:r>
              <a:rPr altLang="en-US" lang="ru-RU"/>
              <a:t>а</a:t>
            </a:r>
            <a:r>
              <a:rPr altLang="en-US" lang="ru-RU"/>
              <a:t>л</a:t>
            </a:r>
            <a:r>
              <a:rPr altLang="en-US" lang="ru-RU"/>
              <a:t>а</a:t>
            </a:r>
            <a:r>
              <a:rPr altLang="en-US" lang="ru-RU"/>
              <a:t>с</a:t>
            </a:r>
            <a:r>
              <a:rPr altLang="en-US" lang="ru-RU"/>
              <a:t>ь</a:t>
            </a:r>
            <a:r>
              <a:rPr altLang="en-US" lang="en-US"/>
              <a:t> </a:t>
            </a:r>
            <a:r>
              <a:rPr altLang="en-US" lang="ru-RU"/>
              <a:t>т</a:t>
            </a:r>
            <a:r>
              <a:rPr altLang="en-US" lang="ru-RU"/>
              <a:t>у</a:t>
            </a:r>
            <a:r>
              <a:rPr altLang="en-US" lang="ru-RU"/>
              <a:t>ч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en-US"/>
              <a:t>.</a:t>
            </a:r>
            <a:r>
              <a:rPr altLang="en-US" lang="en-US"/>
              <a:t> </a:t>
            </a:r>
            <a:br>
              <a:rPr altLang="en-US" lang="en-US"/>
            </a:br>
            <a:r>
              <a:rPr altLang="en-US" lang="en-US"/>
              <a:t>-</a:t>
            </a:r>
            <a:r>
              <a:rPr altLang="en-US" lang="ru-RU"/>
              <a:t>О</a:t>
            </a:r>
            <a:r>
              <a:rPr altLang="en-US" lang="ru-RU"/>
              <a:t>т</a:t>
            </a:r>
            <a:r>
              <a:rPr altLang="en-US" lang="ru-RU"/>
              <a:t>г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а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о</a:t>
            </a:r>
            <a:r>
              <a:rPr altLang="en-US" lang="ru-RU"/>
              <a:t>ю</a:t>
            </a:r>
            <a:r>
              <a:rPr altLang="en-US" lang="en-US"/>
              <a:t> </a:t>
            </a:r>
            <a:r>
              <a:rPr altLang="en-US" lang="ru-RU"/>
              <a:t>з</a:t>
            </a:r>
            <a:r>
              <a:rPr altLang="en-US" lang="ru-RU"/>
              <a:t>а</a:t>
            </a:r>
            <a:r>
              <a:rPr altLang="en-US" lang="ru-RU"/>
              <a:t>г</a:t>
            </a:r>
            <a:r>
              <a:rPr altLang="en-US" lang="ru-RU"/>
              <a:t>а</a:t>
            </a:r>
            <a:r>
              <a:rPr altLang="en-US" lang="ru-RU"/>
              <a:t>д</a:t>
            </a:r>
            <a:r>
              <a:rPr altLang="en-US" lang="ru-RU"/>
              <a:t>к</a:t>
            </a:r>
            <a:r>
              <a:rPr altLang="en-US" lang="ru-RU"/>
              <a:t>у</a:t>
            </a:r>
            <a:r>
              <a:rPr altLang="en-US" lang="en-US"/>
              <a:t> </a:t>
            </a:r>
            <a:r>
              <a:rPr altLang="en-US" lang="ru-RU"/>
              <a:t>и</a:t>
            </a:r>
            <a:r>
              <a:rPr altLang="en-US" lang="en-US"/>
              <a:t> </a:t>
            </a:r>
            <a:r>
              <a:rPr altLang="en-US" lang="ru-RU"/>
              <a:t>у</a:t>
            </a:r>
            <a:r>
              <a:rPr altLang="en-US" lang="ru-RU"/>
              <a:t>з</a:t>
            </a:r>
            <a:r>
              <a:rPr altLang="en-US" lang="ru-RU"/>
              <a:t>н</a:t>
            </a:r>
            <a:r>
              <a:rPr altLang="en-US" lang="ru-RU"/>
              <a:t>а</a:t>
            </a:r>
            <a:r>
              <a:rPr altLang="en-US" lang="ru-RU"/>
              <a:t>е</a:t>
            </a:r>
            <a:r>
              <a:rPr altLang="en-US" lang="ru-RU"/>
              <a:t>шь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en-US"/>
              <a:t> </a:t>
            </a:r>
            <a:r>
              <a:rPr altLang="en-US" lang="ru-RU"/>
              <a:t>п</a:t>
            </a:r>
            <a:r>
              <a:rPr altLang="en-US" lang="ru-RU"/>
              <a:t>у</a:t>
            </a:r>
            <a:r>
              <a:rPr altLang="en-US" lang="ru-RU"/>
              <a:t>с</a:t>
            </a:r>
            <a:r>
              <a:rPr altLang="en-US" lang="ru-RU"/>
              <a:t>т</a:t>
            </a:r>
            <a:r>
              <a:rPr altLang="en-US" lang="ru-RU"/>
              <a:t>ы</a:t>
            </a:r>
            <a:r>
              <a:rPr altLang="en-US" lang="ru-RU"/>
              <a:t>н</a:t>
            </a:r>
            <a:r>
              <a:rPr altLang="en-US" lang="ru-RU"/>
              <a:t>е</a:t>
            </a:r>
            <a:r>
              <a:rPr altLang="en-US" lang="en-US"/>
              <a:t> </a:t>
            </a:r>
            <a:r>
              <a:rPr altLang="en-US" lang="ru-RU"/>
              <a:t>м</a:t>
            </a:r>
            <a:r>
              <a:rPr altLang="en-US" lang="ru-RU"/>
              <a:t>о</a:t>
            </a:r>
            <a:r>
              <a:rPr altLang="en-US" lang="ru-RU"/>
              <a:t>ж</a:t>
            </a:r>
            <a:r>
              <a:rPr altLang="en-US" lang="ru-RU"/>
              <a:t>н</a:t>
            </a:r>
            <a:r>
              <a:rPr altLang="en-US" lang="ru-RU"/>
              <a:t>о</a:t>
            </a:r>
            <a:r>
              <a:rPr altLang="en-US" lang="en-US"/>
              <a:t> 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т</a:t>
            </a:r>
            <a:r>
              <a:rPr altLang="en-US" lang="ru-RU"/>
              <a:t>ь</a:t>
            </a:r>
            <a:r>
              <a:rPr altLang="en-US" lang="en-US"/>
              <a:t>,</a:t>
            </a:r>
            <a:r>
              <a:rPr altLang="en-US" lang="en-US"/>
              <a:t> </a:t>
            </a:r>
            <a:r>
              <a:rPr altLang="en-US" lang="en-US"/>
              <a:t>-</a:t>
            </a:r>
            <a:r>
              <a:rPr altLang="en-US" lang="en-US"/>
              <a:t> </a:t>
            </a:r>
            <a:r>
              <a:rPr altLang="en-US" lang="ru-RU"/>
              <a:t>ответил</a:t>
            </a:r>
            <a:r>
              <a:rPr altLang="en-US" lang="en-US"/>
              <a:t> </a:t>
            </a:r>
            <a:r>
              <a:rPr altLang="en-US" lang="ru-RU"/>
              <a:t>в</a:t>
            </a:r>
            <a:r>
              <a:rPr altLang="en-US" lang="ru-RU"/>
              <a:t>е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д</a:t>
            </a:r>
            <a:r>
              <a:rPr altLang="en-US" lang="en-US"/>
              <a:t>.</a:t>
            </a:r>
            <a:r>
              <a:rPr altLang="en-US" lang="en-US"/>
              <a:t> </a:t>
            </a:r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ru-RU"/>
              <a:t>К</a:t>
            </a:r>
            <a:r>
              <a:rPr altLang="en-US" lang="ru-RU"/>
              <a:t>о</a:t>
            </a:r>
            <a:r>
              <a:rPr altLang="en-US" lang="ru-RU"/>
              <a:t>л</a:t>
            </a:r>
            <a:r>
              <a:rPr altLang="en-US" lang="ru-RU"/>
              <a:t>ю</a:t>
            </a:r>
            <a:r>
              <a:rPr altLang="en-US" lang="ru-RU"/>
              <a:t>ч</a:t>
            </a:r>
            <a:r>
              <a:rPr altLang="en-US" lang="ru-RU"/>
              <a:t>и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е</a:t>
            </a:r>
            <a:r>
              <a:rPr altLang="en-US" lang="ru-RU"/>
              <a:t>ж</a:t>
            </a:r>
            <a:r>
              <a:rPr altLang="en-US" lang="ru-RU"/>
              <a:t>и</a:t>
            </a:r>
            <a:r>
              <a:rPr altLang="en-US" lang="ru-RU"/>
              <a:t>к</a:t>
            </a:r>
            <a:endParaRPr lang="ru-RU"/>
          </a:p>
        </p:txBody>
      </p:sp>
      <p:pic>
        <p:nvPicPr>
          <p:cNvPr id="2097155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1962137" y="1429779"/>
            <a:ext cx="4969317" cy="5056741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ru-RU"/>
              <a:t>Зелен</a:t>
            </a:r>
            <a:r>
              <a:rPr altLang="en-US" lang="ru-RU"/>
              <a:t>ы</a:t>
            </a:r>
            <a:r>
              <a:rPr altLang="en-US" lang="ru-RU"/>
              <a:t>й</a:t>
            </a:r>
            <a:r>
              <a:rPr altLang="en-US" lang="en-US"/>
              <a:t> </a:t>
            </a:r>
            <a:r>
              <a:rPr altLang="en-US" lang="ru-RU"/>
              <a:t>к</a:t>
            </a:r>
            <a:r>
              <a:rPr altLang="en-US" lang="ru-RU"/>
              <a:t>а</a:t>
            </a:r>
            <a:r>
              <a:rPr altLang="en-US" lang="ru-RU"/>
              <a:t>к</a:t>
            </a:r>
            <a:r>
              <a:rPr altLang="en-US" lang="en-US"/>
              <a:t> </a:t>
            </a:r>
            <a:r>
              <a:rPr altLang="en-US" lang="ru-RU"/>
              <a:t>а</a:t>
            </a:r>
            <a:r>
              <a:rPr altLang="en-US" lang="ru-RU"/>
              <a:t>р</a:t>
            </a:r>
            <a:r>
              <a:rPr altLang="en-US" lang="ru-RU"/>
              <a:t>б</a:t>
            </a:r>
            <a:r>
              <a:rPr altLang="en-US" lang="ru-RU"/>
              <a:t>у</a:t>
            </a:r>
            <a:r>
              <a:rPr altLang="en-US" lang="ru-RU"/>
              <a:t>з</a:t>
            </a:r>
            <a:endParaRPr lang="ru-RU"/>
          </a:p>
        </p:txBody>
      </p:sp>
      <p:pic>
        <p:nvPicPr>
          <p:cNvPr id="2097156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628650" y="1525336"/>
            <a:ext cx="7803896" cy="5332663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Redmi Note 8 Pro</dc:creator>
  <dcterms:created xsi:type="dcterms:W3CDTF">2015-05-09T21:36:16Z</dcterms:created>
  <dcterms:modified xsi:type="dcterms:W3CDTF">2024-03-13T16:59:51Z</dcterms:modified>
</cp:coreProperties>
</file>