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57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myslide.ru/documents_2/363039d8bff0f65e3b269e94b6438fa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5466" y="847513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№22 комбинированного вида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Василеостровского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Санкт-Петербурга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434" y="2204864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посвященный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дню водных ресурсов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 живет в прудах, водоемах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реках Санкт-Петербурга?»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«Голавль»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воспитатель: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Лясковская Дарья Владимировна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4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myslide.ru/documents_2/363039d8bff0f65e3b269e94b6438fa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7514" y="980727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Голавль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осторожной и сильной рыбой семейства карповых, обладает сильным удлиненным телом, приспособленным к плаванью в быстрой воде, с темной спиной, серебристыми боками и светлым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брюшком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природе встречаются особи, достигающие веса 7–8 кг, но в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Санкт-Петербурге, редко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попадаются экземпляры больше 4 кг.</a:t>
            </a:r>
          </a:p>
        </p:txBody>
      </p:sp>
      <p:pic>
        <p:nvPicPr>
          <p:cNvPr id="1028" name="Picture 4" descr="https://wildfauna.ru/wp-content/uploads/2019/08/golavl-ob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167" y="2909754"/>
            <a:ext cx="5311483" cy="29877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5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myslide.ru/documents_2/363039d8bff0f65e3b269e94b6438fa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908720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Обыкновенный голавль – красивая, стремительная, крупная карповая рыба, ведущая хищный образ жизни, которая питается животными и растительными кормами. Широкое распространение, внешний вид и повадки привели к появлению местных названий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головень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прыгун,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клень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турбак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головля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 descr="http://poklev.com/wp-content/uploads/2017/12/ryba_golavl-m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692" y="2539936"/>
            <a:ext cx="66675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4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myslide.ru/documents_2/363039d8bff0f65e3b269e94b6438fa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90872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вид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уникален. В первую очередь внимание привлекают оранжевый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ярко-красные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плавники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овальными кромками.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внешнего вида голавля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черно-зеленая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спина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крепкое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прогонистое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тело круглого сечения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с широким приплюснутым лбом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крупная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циклоидная чешуя серебристого оттенка, иногда с золотистым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отливом;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мощный хвостовой стебель с темно-синим, раздвоенным плавником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буровато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-изумрудное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пятно в верхней части лимонно-желтой радужки глаза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молочный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оттенок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брюшка.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myslide.ru/documents_2/363039d8bff0f65e3b269e94b6438fa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39482" y="908719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Голавль – универсальный охотник. Благодаря высокой скорости он способен быстро нагнать малька, лягушку или мелкого грызуна, переплывающего водоем. В желудке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выловленных иногда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попадаются небольшие птицы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хищный нрав,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голавль с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удовольствием поедает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червей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личинок, гусениц,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ракообразных;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нитчатые водоросли;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мотыля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опарыша,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мормыша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зерна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злаковых и бобовых (перловка, кукуруза, овес, горох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икру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рыб и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земноводных;тесто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хлебный мякиш и корочка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всевозможных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 (жуки, мухи, комары, стрекозы, бабочки, оводы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спелые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ягоды (черешня, вишня, малина, ежевика и т.д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myslide.ru/documents_2/363039d8bff0f65e3b269e94b6438fa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1912" y="908720"/>
            <a:ext cx="779422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Санкт-Петербурге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голавль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обитает в прибрежной зоне восточной части Финского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залива и в реке Нева. Река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Нева имеет большую глубину и очень быстрое течение, благодаря чему крупные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голавли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периодически попадаются при ловле с набережных, причем лучшим временем для ловли являются раннее утро и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вечер. Но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популярна и успешна ловля голавля в Малых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Невках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устье Б.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Невки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метро «Старая Деревня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196" name="Picture 4" descr="https://otvet.imgsmail.ru/download/178532931_7b0f371a78bf7c9221e6c3872221dcb2_8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0"/>
          <a:stretch/>
        </p:blipFill>
        <p:spPr bwMode="auto">
          <a:xfrm>
            <a:off x="2143638" y="3150762"/>
            <a:ext cx="4896544" cy="2917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myslide.ru/documents_2/363039d8bff0f65e3b269e94b6438fa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980728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численность голавля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невелика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вследствие чего он занесен в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Красную Книгу 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ловле такой прекрасной, сильной рыбы не стоит об этом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забывать!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pl.spb.ru/upload/iblock/71e/71ee307ca87e3c276e30148fe43bed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04" y="2007233"/>
            <a:ext cx="3225207" cy="39623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7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myslide.ru/documents_2/363039d8bff0f65e3b269e94b6438fa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7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2276872"/>
            <a:ext cx="7200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4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428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Лясковская</dc:creator>
  <cp:lastModifiedBy>Дарья Лясковская</cp:lastModifiedBy>
  <cp:revision>8</cp:revision>
  <dcterms:created xsi:type="dcterms:W3CDTF">2023-02-21T10:31:23Z</dcterms:created>
  <dcterms:modified xsi:type="dcterms:W3CDTF">2023-03-13T11:19:05Z</dcterms:modified>
</cp:coreProperties>
</file>