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AC2CA-26D0-1D21-114E-025DA7705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C34EF1-6D1F-D72C-4B02-2B0CD419E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717183-A808-342F-0685-18E22003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9821-36A2-4CF0-8F9A-13A6A4491017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70017-AC15-172C-D1EF-2A190217A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7395C9-71E6-0775-6614-9C41348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1E13-E280-4641-A8B6-316231942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77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3A0BB-010A-7E87-CA62-F106D198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C0E6B3-0DA6-63E8-3F86-5F88CD626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47C2D8-A59A-C18D-3E1D-EE13E510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9821-36A2-4CF0-8F9A-13A6A4491017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9C3F86-FB0F-CD46-9116-4B983BC3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926DD3-57BB-619E-2C6D-F933FC096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1E13-E280-4641-A8B6-316231942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894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3DA171-608A-68BC-B861-11A1171A54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3A3CF0-2461-8C20-DDF6-7C72D2448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B50483-AB0B-481E-B8AE-3683AB6D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9821-36A2-4CF0-8F9A-13A6A4491017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5618F2-18F1-AC14-2DF9-80C327C3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8C1F05-79B8-9EAB-BFD0-7BD4593B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1E13-E280-4641-A8B6-316231942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12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0AC89-F7B8-9506-B2FD-750C59053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B721CC-6844-90CB-0FBB-7523CA71B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E7FDBD-3B0A-D5B9-108E-D46CC8887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9821-36A2-4CF0-8F9A-13A6A4491017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DF77EA-B57D-F494-436F-7BDAD942B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8683A3-26F3-039E-A263-2D491C18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1E13-E280-4641-A8B6-316231942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57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5DFA5-F47E-6E7F-CBE1-4CBFE729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4CA81B-1EA0-B23A-4BC2-3709F4A53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0C8527-D9C5-5965-B1B2-DBE6AD4FC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9821-36A2-4CF0-8F9A-13A6A4491017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847533-57E0-0472-827D-B77522847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8957AC-FADC-1AB4-BBF7-27B9AD34C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1E13-E280-4641-A8B6-316231942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79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5CD7F-1A43-98FD-4D32-94300A69B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75A61A-AD8C-CDFA-E8AC-737B52698D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77C849-7228-DB0B-2FBF-71D264A08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283FA7-2E50-D231-F9F6-28F7746C5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9821-36A2-4CF0-8F9A-13A6A4491017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165AF7-5309-4C19-FA21-AD480584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028C26-A696-A86B-40F0-34EDB78F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1E13-E280-4641-A8B6-316231942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15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F009F-2907-A7B2-0C8C-30EABF44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C7D45E-811E-B4CB-2B41-3F9730B55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F0C699-DF02-A85D-ADC6-6153C0D69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37FD8D-3405-0FCD-588E-4EB1F94E7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E90F36-4B11-A21F-8327-09A6D58C7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FF9875E-5B20-F12C-1ECB-0ED36775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9821-36A2-4CF0-8F9A-13A6A4491017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890700-F0BD-EA92-D6E0-A60D06B03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55A336-F23E-A531-2908-EBE0A7C49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1E13-E280-4641-A8B6-316231942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86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FA7D3-D6E8-9F55-2192-D50C462D4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31E331-A192-A9B5-41DE-EA037D244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9821-36A2-4CF0-8F9A-13A6A4491017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73065B-2C02-342B-561F-A6E171604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EE5DF8-C879-F3D8-6491-11632113A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1E13-E280-4641-A8B6-316231942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55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59322D1-4720-2190-A544-D3C028F76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9821-36A2-4CF0-8F9A-13A6A4491017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17E786-0145-8691-2864-3A3C6070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89DEC6-A240-ED53-B504-AC68D491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1E13-E280-4641-A8B6-316231942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23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53A43-2282-350D-0B64-A38F296DC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77CA1A-0946-F52D-7F2A-7769FDEC8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3812EE-2FA5-FEDE-A6B9-40D8949D4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AEF931-82A5-B966-296F-95355BB75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9821-36A2-4CF0-8F9A-13A6A4491017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59D5FC-AB2F-B5D7-18F8-067C683A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462FFE-5CC7-B541-CB0B-F3EF6FF0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1E13-E280-4641-A8B6-316231942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60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AB883-6192-6355-C226-541A04320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EC7912-DEFC-A387-65C5-7BE3B667F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65FC3-C679-73C8-D1C1-44CCC73A0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9A9F3A-A1C7-00EB-B54A-C4A007CED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9821-36A2-4CF0-8F9A-13A6A4491017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6888CD-1CC6-BD96-BBF5-40A8DA27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056097-5164-50C2-170F-F631B09A8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1E13-E280-4641-A8B6-316231942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26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09037-AB6D-0E27-A42C-6ECF5B99A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A942F7-4B1C-6662-671D-A72E70FCE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7004EC-F981-FB75-3267-9AC2157E4D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89821-36A2-4CF0-8F9A-13A6A4491017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45B4F9-53C3-B837-3DD0-C422F12F6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74FCF7-69A2-3D9B-8B85-A3F8F55DF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21E13-E280-4641-A8B6-316231942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12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C49D6-833C-19B7-EBAF-0E0BFCBE6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921"/>
            <a:ext cx="9144000" cy="496940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ГБДОУ детский сад №19 Василеостровского района</a:t>
            </a:r>
            <a:endParaRPr lang="ru-RU" sz="1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0AF5C4-6758-08F0-6D86-9EC81A05B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1791" y="2264334"/>
            <a:ext cx="4861809" cy="2329332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«Ознакомление дошкольников с природными зонами в соответствии с ФОП ДО: степи»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африканской саванны</a:t>
            </a:r>
            <a:endParaRPr lang="ru-RU" sz="2400" b="1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F8D5E5-1969-372A-D81B-8AC32051824E}"/>
              </a:ext>
            </a:extLst>
          </p:cNvPr>
          <p:cNvSpPr txBox="1"/>
          <p:nvPr/>
        </p:nvSpPr>
        <p:spPr>
          <a:xfrm>
            <a:off x="7588705" y="5611302"/>
            <a:ext cx="457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Непогодина Александра Александровна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42A8F0-5DED-65B9-6CC7-D8785D587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" y="749383"/>
            <a:ext cx="5832000" cy="58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514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C49D6-833C-19B7-EBAF-0E0BFCBE6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901" y="477078"/>
            <a:ext cx="11587397" cy="2614457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Саванной называется территория, растительный мир которой представлен разными травами, редко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деревьями и кустарниками. 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саванне нет зимы или лета. Есть сезоны дождей, которые сменяются засухой. В засуху деревья и кустарники сбрасывают листву, чтобы меньше испарять влагу. С наступлением сезона дождей саванна оживает. Все вокруг расцветает. </a:t>
            </a:r>
            <a:b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Животный мир саванн поражает богатством и разнообразием. Можно увидеть пасущихся рядом жирафов, зебр и страусов. В теплой воде озер, в своих грязевых "ваннах", нежатся бегемоты и носороги.</a:t>
            </a:r>
            <a:b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тени раскидистых акаций отдыхают львы. Самые большие животные на суше, слоны, срывают хоботами ветки. А в кронах деревьев кричат обезьяны. А еще огромное количество видов насекомых, змей, птиц...</a:t>
            </a:r>
            <a:b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наше время большинство территорий саванн освоены человеком. Для сохранения животного мира саванн созданы национальные парки и заповедники.</a:t>
            </a:r>
            <a:b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9349E0-19BC-63EA-F171-05718E865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485" y="2803535"/>
            <a:ext cx="6206614" cy="37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D19833-1700-F7E9-D5EA-E25CE2EF2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1" y="3091535"/>
            <a:ext cx="5139328" cy="34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05820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0AF5C4-6758-08F0-6D86-9EC81A05B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548" y="342004"/>
            <a:ext cx="11608904" cy="347462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большинства животных саванны есть длинные ноги или крылья, которые позволяют мигрировать на большие расстояния. Саванна — идеальное место для хищных птиц, таких как ястребы и канюки. Широкая открытая равнина дает им четкое представление о своей добыче, восходящие потоки горячего воздуха позволяют с легкость парить над землей, а редкие деревья дают возможность отдыхать или гнездится.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азличные растительноядные животные являются пищей для хищников, таких как львы, леопарды, гепарды, шакалы и гиены. У каждого плотоядного вида есть свои предпочтения, позволяющие жить на одной территории и не конкурировать за еду. Все эти животные зависят друг от друга, занимают определенное место в пищевой цепи и обеспечивают баланс в окружающей среде. Животные саванны находятся в постоянном поиске пищи и воды.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274F96-8F75-B4C3-D358-388CFC7A1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94" y="3602312"/>
            <a:ext cx="3915996" cy="27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8EBAFC-684A-E107-6B4D-4D33EFAFD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257" y="3311996"/>
            <a:ext cx="4632293" cy="32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881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0AF5C4-6758-08F0-6D86-9EC81A05B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555" y="3190461"/>
            <a:ext cx="11052313" cy="3350037"/>
          </a:xfrm>
        </p:spPr>
        <p:txBody>
          <a:bodyPr>
            <a:normAutofit fontScale="925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Африканский буйвол </a:t>
            </a:r>
            <a:r>
              <a:rPr lang="ru-RU" sz="1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один из самых опасных обитателей африканского континента. От этих, на первый взгляд, безобидных животных в Африке гибнет больше людей, чем от всех крупных кошек вместе взятых. В списке самых опасных животных Африки буйвол уступает лишь нильскому крокодилу и бегемоту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Буйволы живут в стаде.</a:t>
            </a:r>
            <a:endParaRPr lang="ru-RU" sz="18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Главное украшение и оружие африканских быков — их мощные, загнутые вверх рога. У буйволов отличный слух и тонкое обоняние, а вот зрение их подводит. Практически всегда они находятся начеку, особенно самки, у которых есть телята. У этих животных мало естественных врагов. В основном это львы. Но даже львиный прайд не всегда справляется со своей задачей. Буйвол, не задумываясь, пускает в ход свои рога.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хищников, буйволы сильно страдают от мелких кровососущих паразитов. Несмотря на толстую шкуру, этим животным сильно портят жизнь оводы со своими личинками и клещи. На помощь быкам в борьбе с этой напастью приходят некоторые виды птичек — </a:t>
            </a:r>
            <a:r>
              <a:rPr lang="ru-RU" sz="1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волоклюи</a:t>
            </a:r>
            <a:r>
              <a:rPr lang="ru-RU" sz="1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или буйволовы, которые садятся к ним на спину и начинают выклевывать из кожи всех паразитов.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3BCDA7-FCC9-177C-459D-C8047EA57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63" y="502582"/>
            <a:ext cx="3683000" cy="256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1388F3-5734-FEBE-A999-F3C9D09DA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11" y="439982"/>
            <a:ext cx="3934126" cy="26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93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0AF5C4-6758-08F0-6D86-9EC81A05B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539" y="3602037"/>
            <a:ext cx="11675165" cy="3143319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Самец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большого куду или антилопы куду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красивыми витыми рогами, на шее имеется борода. Живут группами по 8-10 животных.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Антилопа большой куду живет проявляя активность как в дневное, так и в ночное время. В основном они питаются и пьют рано утром и поздно вечером, получая воду из колодцев или корней и луковиц, которые имеют высокое содержание воды. Большой куду питается листьями и травой, ест молодые ветки и различные побеги, а также фрукты. Куду не привередливы и нередко поедают даже ядовитые растения.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Винторогая антилопа куду имеет естественных врагов. Основными из них являются пятнистая 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гиена, лев и африканская дикая собака. Также на эту антилопу нападают гепарды и леопарды, нильский крокодил.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Лесная антилопа куду обычно прячется в кустах. При опасности самка дает сигнал, чтобы предупредить стадо. Антилопа большой куду обладает хорошим зрением и слухом, что позволяет вовремя заметить угрозу. Также их окраска способствует маскировке, а еще они могут долго стоять неподвижно, поэтому их еще труднее заметить. Если остаться незамеченным все же не удалось, то куду спасаются бегством, при этом они способны развивать большую скорость и перепрыгивать препятствия на высоту до 3 метров.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D2EC01-2FC0-5C57-6B7D-F2E37C56F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4" y="303962"/>
            <a:ext cx="4429741" cy="29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DDB400-F4E8-6268-F2B8-99563D733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313" y="303962"/>
            <a:ext cx="4489014" cy="29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434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0AF5C4-6758-08F0-6D86-9EC81A05B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806" y="3886851"/>
            <a:ext cx="11602387" cy="2753792"/>
          </a:xfrm>
        </p:spPr>
        <p:txBody>
          <a:bodyPr>
            <a:normAutofit/>
          </a:bodyPr>
          <a:lstStyle/>
          <a:p>
            <a:pPr algn="l"/>
            <a:r>
              <a:rPr lang="ru-RU" sz="2000" b="1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Голубой гну или антилопа гну </a:t>
            </a:r>
            <a:r>
              <a:rPr lang="ru-RU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самым крупным представителям африканских антилоп и имеет стройные ноги и мощную мускулатуру. 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рогов у этих животных свойственно как самцам, так и самкам. У самок рога значительно тоньше и короче</a:t>
            </a:r>
          </a:p>
          <a:p>
            <a:pPr algn="l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Небольшие по количеству группы состоят либо из самок и потомства, не достигшего годовалого возраста, либо из взрослых самцов.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Питаются определенными травянистыми растениями.</a:t>
            </a:r>
            <a:r>
              <a:rPr lang="ru-RU" sz="1600" b="0" i="0" dirty="0">
                <a:effectLst/>
                <a:latin typeface="Tahoma" panose="020B0604030504040204" pitchFamily="34" charset="0"/>
              </a:rPr>
              <a:t> 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в большинстве мест своего обитания у них происходят миграции — перемещения в те места, где уже прошли дожди и есть необходимый корм.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EC26BD-2959-E39D-E297-1C773C8F76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18"/>
          <a:stretch/>
        </p:blipFill>
        <p:spPr>
          <a:xfrm>
            <a:off x="793806" y="405000"/>
            <a:ext cx="3692514" cy="30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760DCF-2E15-B347-4B82-904FB15DE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05" y="369000"/>
            <a:ext cx="4610978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1314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0AF5C4-6758-08F0-6D86-9EC81A05B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47" y="4251394"/>
            <a:ext cx="11304105" cy="165576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Черная мамба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очень ядовитая змея, распространенная в саваннах, скалистых и открытых лесных массивах Африки. Змеи этого вида вырастают около 4 м в длину и могут развивать скорость до 20 км/ч. Черная мамба на самом деле не черного окраса, а коричневато-серого, со светлым брюхом и коричневатыми чешуйками на спине. Она получила свое название из-за фиолетово-черного окраса внутренней поверхности пасти. Черные мамбы питаются мелкими млекопитающими и птицами, такими как полевки, крысы, белки, мыши и т.п. Змея может укусить крупное животное и отпустить его. Затем она будет преследовать свою добычу, пока ее не парализует. Меньших животных мамба кусает и удерживает, ожидая действия токсичного яда.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88BDA6-A79D-55F3-C8B1-FD58AEFCB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94" y="398038"/>
            <a:ext cx="5721441" cy="32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C8FC37-2306-9BB9-7092-60BE335492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00" y="398038"/>
            <a:ext cx="4382315" cy="34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7649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0AF5C4-6758-08F0-6D86-9EC81A05B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034" y="3281609"/>
            <a:ext cx="11767931" cy="266400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Африканский узкорылый крокодил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от других видов </a:t>
            </a:r>
            <a:r>
              <a:rPr lang="ru-RU" sz="6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узкой мордой, длина которой превосходит ширину у основания более чем в 3 раза. Глаза, ноздри и уши расположены в ее верхней части. Зрачки вертикальные, щелевидные, закрытые мигательной перепонкой, благодаря которой рептилия может видеть в воде.</a:t>
            </a:r>
            <a:b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Среда обитания — пресноводные водоемы с густой растительностью. Охотиться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6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зкорылый крокодил предпочитает в мутной воде. В ней легче всего затаиться и подкарауливать добычу. Выбрав жертву, рептилия бесшумно подплывает к ней и хватает за горло. После обеда он предпочитает нежиться на берегу, переваривая съеденное. Но, несмотря на то, что в этот момент рептилия напоминает бревно, обманываться и подходить к ней близко не стоит.</a:t>
            </a:r>
            <a:b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является социальным животным. Стадному образу жизни предпочитает одиночество. Основу рациона этого хищника составляют рачки, моллюски, лягушки, мелкие рептилии и рыба. Не гнушается птиц и животных, приходящих к реке на водопой. Однако, узкая морда крокодила плохо приспособлена к такому роду пищи. Молодые особи питаются, в основном, насекомыми и улитками.</a:t>
            </a:r>
            <a:b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Африканский узкорылый крокодил относится к уязвимым видам и занесен в Международную Красную Книгу.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8A1653-68BC-4E9D-98C1-798F241A3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35" y="443947"/>
            <a:ext cx="3856624" cy="24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3348F6-5CF2-5B84-632A-778B06101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1" y="443947"/>
            <a:ext cx="3658689" cy="24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2559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B4C652-1858-D5A9-361D-948A853F7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89" y="315000"/>
            <a:ext cx="9342000" cy="62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0AF5C4-6758-08F0-6D86-9EC81A05B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9089" y="1023729"/>
            <a:ext cx="9144000" cy="685150"/>
          </a:xfrm>
        </p:spPr>
        <p:txBody>
          <a:bodyPr>
            <a:normAutofit/>
          </a:bodyPr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27193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1132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verdana</vt:lpstr>
      <vt:lpstr>Тема Office</vt:lpstr>
      <vt:lpstr>ГБДОУ детский сад №19 Василеостровского района</vt:lpstr>
      <vt:lpstr>Саванной называется территория, растительный мир которой представлен разными травами, редко деревьями и кустарниками. В саванне нет зимы или лета. Есть сезоны дождей, которые сменяются засухой. В засуху деревья и кустарники сбрасывают листву, чтобы меньше испарять влагу. С наступлением сезона дождей саванна оживает. Все вокруг расцветает.  Животный мир саванн поражает богатством и разнообразием. Можно увидеть пасущихся рядом жирафов, зебр и страусов. В теплой воде озер, в своих грязевых "ваннах", нежатся бегемоты и носороги. В тени раскидистых акаций отдыхают львы. Самые большие животные на суше, слоны, срывают хоботами ветки. А в кронах деревьев кричат обезьяны. А еще огромное количество видов насекомых, змей, птиц... В наше время большинство территорий саванн освоены человеком. Для сохранения животного мира саванн созданы национальные парки и заповедники.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детский сад №19 Василеостровского района</dc:title>
  <dc:creator>Александра непогодина</dc:creator>
  <cp:lastModifiedBy>Александра непогодина</cp:lastModifiedBy>
  <cp:revision>6</cp:revision>
  <dcterms:created xsi:type="dcterms:W3CDTF">2024-02-05T10:46:07Z</dcterms:created>
  <dcterms:modified xsi:type="dcterms:W3CDTF">2024-02-09T11:35:56Z</dcterms:modified>
</cp:coreProperties>
</file>