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8" r:id="rId5"/>
    <p:sldId id="263" r:id="rId6"/>
    <p:sldId id="264" r:id="rId7"/>
    <p:sldId id="265" r:id="rId8"/>
    <p:sldId id="271" r:id="rId9"/>
    <p:sldId id="270" r:id="rId10"/>
    <p:sldId id="269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888F79-BADA-46B4-A968-15D999737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9275" y="-20637"/>
            <a:ext cx="9144000" cy="2387600"/>
          </a:xfr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anchor="b">
            <a:normAutofit/>
          </a:bodyPr>
          <a:lstStyle>
            <a:lvl1pPr algn="ctr">
              <a:defRPr sz="8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228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48658B-B4E2-482B-8B8B-7324DE48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51CEB4-5605-4F92-9B39-CB24A4B7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1997CBB-1B91-4A15-AB3D-B99495A48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8A17F6-3A9C-46A3-ADD6-4D94F4D8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A9345B5-5EAF-42DE-A2AE-77B2CF01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76F348E-F5AA-4869-9451-E32AB17E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CFD875-0AEE-48C8-AF93-04F62420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A74A7F0-D2CF-4EE6-AA96-C9B2DCC9F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8A0937D-0D34-4F54-A68B-86FF73BDD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C7D14E-FFF7-4FDA-84CA-8AD99BEC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5BA7F38-055A-479F-B363-322BC4274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FF837BF-5B89-4A07-9051-AF79A009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7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E6E698-ED68-4291-9A9D-11C65CD9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D4B61F3-BBAE-4206-A2FB-5123BE173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688D3A-0F9F-4184-932E-C1E106BE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D58B42-401B-4A20-9BD7-963E1923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650D4C-313F-4FF2-886F-C0CB92F6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5DF0037-B7C1-49FC-BAD8-CD7CC17B2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006A6EE-020A-4A09-9F78-75AE900B6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B1830E-D7C5-415D-B455-CF136FC2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747B37-677C-4490-B78D-BEFCA0E7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494392-AE2C-497A-A194-0877E529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4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84E534-41C5-4E76-BE4A-960384F7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B82096-7AF9-4EEA-86A1-D9D7A4423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4570D4-2AEB-45FC-9D6E-A27F5AE8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6ED3C1-437B-47DF-9BE0-5E373E4A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42586B-D902-414F-A2D9-5B3C948A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84E534-41C5-4E76-BE4A-960384F7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514" y="365125"/>
            <a:ext cx="8291286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B82096-7AF9-4EEA-86A1-D9D7A4423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514" y="1825625"/>
            <a:ext cx="8291286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 descr="Изображение выглядит как дерево, трава, внеш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54CA516A-9D99-4664-BAF0-E71369B51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93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ерево, внешний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3D5038D-2D34-4FA1-BDC9-2DC604D7D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50" y="0"/>
            <a:ext cx="5954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84E534-41C5-4E76-BE4A-960384F7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B82096-7AF9-4EEA-86A1-D9D7A4423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4570D4-2AEB-45FC-9D6E-A27F5AE8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6ED3C1-437B-47DF-9BE0-5E373E4A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42586B-D902-414F-A2D9-5B3C948A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7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146F65-E40D-4E2E-9840-32E8BDC5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F8BDC0-FBE5-4A6C-9D74-E2E4C89DE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D603F2-89F9-45A8-A7E7-B8997081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077CD5-7336-45F8-BBAB-82F76BC7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E30CB2-BF9F-41FB-B2C6-F3AA6A7DE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FCDDD9-ABF0-4DC9-928F-61E7FAF8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46102F-922E-41F0-AE93-C5EF8D8AC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8DEFA72-20A0-44BD-9EE0-F73A62031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7C8A66-3016-4360-B5FF-A4844E53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638B945-4DC8-4634-8BF2-8E2EB609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271EF5-402F-433F-ACBF-CE2499EF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728B93-ED70-44A2-B329-F305CE37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8EC2BC-AB31-4AA0-941B-F63D3203A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2557C03-6949-4B43-88E2-49B50F52D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D5F4B15-8201-4F09-B138-99CB0A73B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EBDFA61-DF01-4A6B-A64D-6A6A06210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98316A7-11EE-4EB1-9267-121BBC2C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7A6A1D8-00D7-4BD6-8B8A-20256B0C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FA1ED72-814B-4160-9AB0-EF8BAA6B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5ED386-72FA-4E4D-A11F-39B6560C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F544B33-E8C4-4807-917E-9231CD25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DF5DF59-9436-4A75-A495-3D18A632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76BC6D7-0407-48A5-A406-C4D36802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4552CB-2298-46D9-B8AB-F4B8A098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F9A7F4-9853-47B5-9218-C21393530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7F95EA-B546-40E5-955E-973EA04C5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25256-EB4B-4638-A26A-2DFE18B0AEEE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FFF830-B83E-470D-9903-33FD1DB39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C71D2B-DD87-4F95-AE17-6A2EC1C18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xmlns="" id="{47B89673-269B-483F-B129-9D3CE40FFEE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5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F1700D-8834-4889-9306-C3786535A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7144" y="299992"/>
            <a:ext cx="7267977" cy="5092879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Михаил Михайлович Пришвин</a:t>
            </a:r>
            <a:br>
              <a:rPr lang="ru-RU" sz="6600" dirty="0" smtClean="0"/>
            </a:br>
            <a:r>
              <a:rPr lang="ru-RU" sz="6600" dirty="0" smtClean="0"/>
              <a:t>1873-1954</a:t>
            </a: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8553" y1="6790" x2="87841" y2="19342"/>
                        <a14:foregroundMark x1="88679" y1="21193" x2="92243" y2="38477"/>
                        <a14:foregroundMark x1="92453" y1="40535" x2="76939" y2="48765"/>
                        <a14:foregroundMark x1="2516" y1="77778" x2="12579" y2="89506"/>
                        <a14:foregroundMark x1="78616" y1="93827" x2="99790" y2="79424"/>
                        <a14:foregroundMark x1="18658" y1="91152" x2="36688" y2="95267"/>
                        <a14:foregroundMark x1="53249" y1="2675" x2="62893" y2="4527"/>
                        <a14:foregroundMark x1="21593" y1="96914" x2="26205" y2="99588"/>
                        <a14:foregroundMark x1="20126" y1="92798" x2="11950" y2="8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32" y="609085"/>
            <a:ext cx="3336664" cy="339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4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8599" y="2667213"/>
            <a:ext cx="4428809" cy="33216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07074" y="2570452"/>
            <a:ext cx="4428812" cy="3515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86" y="4128"/>
            <a:ext cx="9383842" cy="20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0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25DDA865-3856-4DBE-834A-1A6E85AA773B}"/>
              </a:ext>
            </a:extLst>
          </p:cNvPr>
          <p:cNvSpPr txBox="1">
            <a:spLocks/>
          </p:cNvSpPr>
          <p:nvPr/>
        </p:nvSpPr>
        <p:spPr>
          <a:xfrm>
            <a:off x="899410" y="1531597"/>
            <a:ext cx="4891755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СПАСИБО</a:t>
            </a:r>
          </a:p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ЗА</a:t>
            </a:r>
          </a:p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74613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31" y="3255443"/>
            <a:ext cx="4715533" cy="331516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26763" y="445854"/>
            <a:ext cx="8200870" cy="2809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</a:t>
            </a:r>
            <a:r>
              <a:rPr lang="ru-RU" sz="4800" dirty="0" smtClean="0"/>
              <a:t>Родился </a:t>
            </a:r>
            <a:r>
              <a:rPr lang="ru-RU" sz="4800" dirty="0" err="1" smtClean="0"/>
              <a:t>М.М.Пришвин</a:t>
            </a:r>
            <a:r>
              <a:rPr lang="ru-RU" sz="4800" dirty="0" smtClean="0"/>
              <a:t> </a:t>
            </a:r>
          </a:p>
          <a:p>
            <a:pPr algn="ctr"/>
            <a:r>
              <a:rPr lang="ru-RU" sz="4800" dirty="0" smtClean="0"/>
              <a:t>4 февраля 1873 г.  </a:t>
            </a:r>
          </a:p>
          <a:p>
            <a:pPr algn="ctr"/>
            <a:r>
              <a:rPr lang="ru-RU" sz="4800" dirty="0" smtClean="0"/>
              <a:t>в селе  Хрущёве Орловской губернии в обедневшей купеческой семье.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669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1" y="365125"/>
            <a:ext cx="2314575" cy="3181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" y="3657600"/>
            <a:ext cx="1704975" cy="3002716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B606F194-5996-4A6C-9476-5EE08628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514" y="2233534"/>
            <a:ext cx="8291286" cy="26682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Деревенская школа;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Елецкая гимназия;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Тюменское училище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1862" y="674557"/>
            <a:ext cx="5246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Детство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B606F194-5996-4A6C-9476-5EE08628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514" y="1690221"/>
            <a:ext cx="8291286" cy="39760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Рижский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Лейпцигский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(Германия)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4681" y="674558"/>
            <a:ext cx="5246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Юность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" y="359764"/>
            <a:ext cx="2496974" cy="27881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8" y="3447738"/>
            <a:ext cx="2581784" cy="317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E94D09-2047-4FE0-BD73-E307368E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Путешествия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73" y="1331860"/>
            <a:ext cx="4022282" cy="52204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61351" y="2533338"/>
            <a:ext cx="5261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дорожной сумкой и охотничьим ружьём он исходил сначала северные земли, затем азиатские степи.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43DBBC-6CF4-4150-A439-4C5AF9F10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Проба пера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9" y="1371834"/>
            <a:ext cx="3779473" cy="5184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1667" y="2098623"/>
            <a:ext cx="62721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1906 год - первая публикация в детском журнале «Родник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1925 год - первая детская книжка «Матрёшка в картошке».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082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18B255-93BC-4366-989A-4F85B0C5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 - натуралист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48" y="1690688"/>
            <a:ext cx="3708600" cy="4914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5869" y="2038662"/>
            <a:ext cx="50579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Писатель- мудрец учит внимательно вглядываться в мир природы, задумываться о судьбе зверя и птицы, дерева и травы, открывать неразрывную связь всего сущего на земле.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1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2117" y="365125"/>
            <a:ext cx="7615003" cy="1325563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 деревьев»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2118" y="1825625"/>
            <a:ext cx="69616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Книга </a:t>
            </a:r>
            <a:r>
              <a:rPr lang="ru-RU" sz="3200" b="1" dirty="0" err="1" smtClean="0"/>
              <a:t>М.М.Пришвина</a:t>
            </a:r>
            <a:r>
              <a:rPr lang="ru-RU" sz="3200" b="1" dirty="0" smtClean="0"/>
              <a:t> «Разговор деревьев» - это </a:t>
            </a:r>
            <a:r>
              <a:rPr lang="ru-RU" sz="3200" b="1" dirty="0"/>
              <a:t>яркая зарисовка, созданная под впечатлением автора от созерцания весенней природы. </a:t>
            </a:r>
            <a:endParaRPr lang="ru-RU" sz="3200" b="1" dirty="0" smtClean="0"/>
          </a:p>
          <a:p>
            <a:pPr marL="0" indent="0" algn="ctr">
              <a:buNone/>
            </a:pPr>
            <a:endParaRPr lang="ru-RU" sz="3200" b="1" dirty="0" smtClean="0"/>
          </a:p>
          <a:p>
            <a:pPr marL="0" indent="0" algn="ctr">
              <a:buNone/>
            </a:pPr>
            <a:r>
              <a:rPr lang="ru-RU" sz="3200" b="1" dirty="0" smtClean="0"/>
              <a:t>Вдохновившись книгой,</a:t>
            </a:r>
            <a:r>
              <a:rPr lang="ru-RU" sz="3200" b="1" dirty="0"/>
              <a:t> </a:t>
            </a:r>
            <a:r>
              <a:rPr lang="ru-RU" sz="3200" b="1" dirty="0" smtClean="0"/>
              <a:t>воспитанники создали свои личные аппликации «Березы».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06"/>
            <a:ext cx="41624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3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135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Михаил Михайлович Пришвин 1873-1954 </vt:lpstr>
      <vt:lpstr>Презентация PowerPoint</vt:lpstr>
      <vt:lpstr>- Деревенская школа; - Елецкая гимназия; - Тюменское училище.</vt:lpstr>
      <vt:lpstr> - Рижский политехнический институт;  - Лейпцигский университет (Германия)</vt:lpstr>
      <vt:lpstr>Путешествия</vt:lpstr>
      <vt:lpstr>Проба пера</vt:lpstr>
      <vt:lpstr>Писатель - натуралист</vt:lpstr>
      <vt:lpstr>Презентация PowerPoint</vt:lpstr>
      <vt:lpstr>«Разговор деревьев»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</cp:lastModifiedBy>
  <cp:revision>19</cp:revision>
  <dcterms:created xsi:type="dcterms:W3CDTF">2021-05-05T06:13:49Z</dcterms:created>
  <dcterms:modified xsi:type="dcterms:W3CDTF">2023-02-08T14:07:58Z</dcterms:modified>
</cp:coreProperties>
</file>