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7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5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6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7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3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8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9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8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1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2B7F-7C98-467D-AD85-646F95CB05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EDE0-3C99-4C08-B572-738ADBBBF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826"/>
            <a:ext cx="12192000" cy="79513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994" y="1412715"/>
            <a:ext cx="12020006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Мастер-класс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«Ознакомление дошкольников с природными зонами в соответствии с ФОП ДО: Тайга»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197" y="6057856"/>
            <a:ext cx="9753600" cy="800145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СПб ГБПОУ «Академия ледовых видов спорта «Динамо Санкт-Петербург»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Смирнова Екатерина Евгеньевна,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воспитатель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826"/>
            <a:ext cx="12192000" cy="79513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019" y="-190979"/>
            <a:ext cx="10962227" cy="117468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Цель мастер-класса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0753" y="1314627"/>
            <a:ext cx="10950493" cy="534100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Знакомство дошкольников с понятием природная зона: что это такое, сколько их, какие есть в нашей стране, чем отличаются.</a:t>
            </a:r>
          </a:p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Подробное знакомство с природной зоной тайга; расширение знаний о многообразии флоры и фауны тайги.</a:t>
            </a:r>
          </a:p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любознательности.</a:t>
            </a:r>
          </a:p>
          <a:p>
            <a:pPr marL="285750" indent="-28575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Патриотическое воспитание.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элементарных трудовых умений.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мелкой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моторики.</a:t>
            </a: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 Развитие творческого мышления.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826"/>
            <a:ext cx="12192000" cy="79513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711" y="-397300"/>
            <a:ext cx="11048573" cy="117468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Ключевые понятия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655" y="777381"/>
            <a:ext cx="11254687" cy="35590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Тайга — самая большая природная зона России.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Животный мир тайги: волк, лисица, бурый медведь, рысь, росомаха, соболь, бурундук, белка; глухарь, клёст, дятел, сова.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Тайга – хвойный лес, состоящий из ели, пихты, кедра, лиственницы и сосны. Характерны зоны болот.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Зима длинная (6-7 месяцев) и очень холодная; лето короткое, тёплое, дождливое. Практически нет ветра благодаря деревьям.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431"/>
          <a:stretch/>
        </p:blipFill>
        <p:spPr>
          <a:xfrm rot="313846">
            <a:off x="9359292" y="4427830"/>
            <a:ext cx="2264532" cy="228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/>
          <a:stretch/>
        </p:blipFill>
        <p:spPr>
          <a:xfrm rot="21323765">
            <a:off x="4727321" y="4470378"/>
            <a:ext cx="3104192" cy="243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336">
            <a:off x="792415" y="4649050"/>
            <a:ext cx="2767481" cy="207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35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826"/>
            <a:ext cx="12192000" cy="79513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997" y="-410624"/>
            <a:ext cx="12020006" cy="13437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Методы работы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83543" y="1183521"/>
            <a:ext cx="9439701" cy="2252852"/>
          </a:xfrm>
        </p:spPr>
        <p:txBody>
          <a:bodyPr>
            <a:no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Словесный и наглядный: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рассказ воспитателя о тайге, с использованием демонстрационного плаката «Животные тайги» и карты, на которую дети наклеивают изображения растений и животных, находящихся в данной природной зоне).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Практический: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создание творческой работы – «Хозяин тайги».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1447" r="14925" b="2788"/>
          <a:stretch/>
        </p:blipFill>
        <p:spPr>
          <a:xfrm>
            <a:off x="6818460" y="3937227"/>
            <a:ext cx="4473658" cy="2906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10584"/>
          <a:stretch/>
        </p:blipFill>
        <p:spPr>
          <a:xfrm>
            <a:off x="1578590" y="3937227"/>
            <a:ext cx="4339988" cy="29207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18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826"/>
            <a:ext cx="12192000" cy="79513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436" y="-365351"/>
            <a:ext cx="7921128" cy="173875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Творческая работа «Хозяин тайги»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6"/>
          <a:stretch/>
        </p:blipFill>
        <p:spPr>
          <a:xfrm>
            <a:off x="249911" y="1562642"/>
            <a:ext cx="5589435" cy="359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7824"/>
          <a:stretch/>
        </p:blipFill>
        <p:spPr>
          <a:xfrm>
            <a:off x="6454991" y="2715862"/>
            <a:ext cx="5460860" cy="3593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249911" y="5534561"/>
            <a:ext cx="5591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Используемые материалы: 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краски гуашь, кисти для рисования, клей, гофрированная бумага, декоративный мох, гель с блёстками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826"/>
            <a:ext cx="12192000" cy="79513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/>
        </p:blipFill>
        <p:spPr>
          <a:xfrm>
            <a:off x="682365" y="-236129"/>
            <a:ext cx="4249448" cy="6442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/>
          <a:stretch/>
        </p:blipFill>
        <p:spPr>
          <a:xfrm>
            <a:off x="6925456" y="-236129"/>
            <a:ext cx="4133684" cy="6442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83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826"/>
            <a:ext cx="12192000" cy="79513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882" y="2373822"/>
            <a:ext cx="12012118" cy="151400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261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Print</vt:lpstr>
      <vt:lpstr>Times New Roman</vt:lpstr>
      <vt:lpstr>Wingdings</vt:lpstr>
      <vt:lpstr>Тема Office</vt:lpstr>
      <vt:lpstr>Мастер-класс   «Ознакомление дошкольников с природными зонами в соответствии с ФОП ДО: Тайга»</vt:lpstr>
      <vt:lpstr>Цель мастер-класса</vt:lpstr>
      <vt:lpstr>Ключевые понятия</vt:lpstr>
      <vt:lpstr>Методы работы</vt:lpstr>
      <vt:lpstr>Творческая работа «Хозяин тайги»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«Ознакомление дошкольников с природными зонами в соответствии с ФОП ДО: тайга»</dc:title>
  <dc:creator>User</dc:creator>
  <cp:lastModifiedBy>User</cp:lastModifiedBy>
  <cp:revision>16</cp:revision>
  <dcterms:created xsi:type="dcterms:W3CDTF">2023-10-08T07:30:52Z</dcterms:created>
  <dcterms:modified xsi:type="dcterms:W3CDTF">2023-10-08T09:38:28Z</dcterms:modified>
</cp:coreProperties>
</file>