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4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8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55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1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56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34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1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8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2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5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9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7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9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7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712E95-1E84-4559-8192-20127F83DB94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8C6396-EDCE-453B-9A16-7F8EA49B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1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0344D-462A-4184-B0CF-FD84F315F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06188"/>
            <a:ext cx="10665106" cy="1150987"/>
          </a:xfrm>
        </p:spPr>
        <p:txBody>
          <a:bodyPr>
            <a:normAutofit fontScale="90000"/>
          </a:bodyPr>
          <a:lstStyle/>
          <a:p>
            <a:pPr algn="ctr"/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22 комбинированного вида. Васильевского района Санкт-Петербурга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«Пустыня»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656BD4-FCF5-4254-A0C9-E57C48DEA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5081" y="6008824"/>
            <a:ext cx="3030071" cy="562306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Быкова И.А.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Пустыня Сахара">
            <a:extLst>
              <a:ext uri="{FF2B5EF4-FFF2-40B4-BE49-F238E27FC236}">
                <a16:creationId xmlns:a16="http://schemas.microsoft.com/office/drawing/2014/main" id="{1E50B383-E9BD-41CE-9B77-288D73D8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431363"/>
            <a:ext cx="9601201" cy="43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8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922023-0ABA-46A1-95D5-7A1EA0964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988" y="394447"/>
            <a:ext cx="9628094" cy="603324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обычно представляешь себе когда слышишь слово пустыня? Наверное, необъятные просторы, покрытые песком?</a:t>
            </a:r>
          </a:p>
        </p:txBody>
      </p:sp>
      <p:pic>
        <p:nvPicPr>
          <p:cNvPr id="2050" name="Picture 2" descr="Пустыня Сахара, Марракеш - режим работы, фото, информация | Planet of Hotels">
            <a:extLst>
              <a:ext uri="{FF2B5EF4-FFF2-40B4-BE49-F238E27FC236}">
                <a16:creationId xmlns:a16="http://schemas.microsoft.com/office/drawing/2014/main" id="{1D583769-748C-4850-9811-C88F85520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29" y="2131919"/>
            <a:ext cx="7700682" cy="433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4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94D6B0-C5BC-4E38-95C4-04C23C90F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493059"/>
            <a:ext cx="10862329" cy="5737412"/>
          </a:xfrm>
        </p:spPr>
        <p:txBody>
          <a:bodyPr>
            <a:norm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пустыня в мире- Сахара.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находится на северо-западе Африки. Когда-та там были луга, росли травы и часто выпадали дожди. Но климат стал суше, и постепенно Сахара превратилась в песчаную пустыню.</a:t>
            </a:r>
          </a:p>
        </p:txBody>
      </p:sp>
      <p:pic>
        <p:nvPicPr>
          <p:cNvPr id="3074" name="Picture 2" descr="Топ-10 самых больших пустынь мира">
            <a:extLst>
              <a:ext uri="{FF2B5EF4-FFF2-40B4-BE49-F238E27FC236}">
                <a16:creationId xmlns:a16="http://schemas.microsoft.com/office/drawing/2014/main" id="{2273AFF8-5A81-4C06-BF2C-4F2CB773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75" y="2886154"/>
            <a:ext cx="6602172" cy="33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5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EA8791-3460-47E8-A49C-F2F0DFDA2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609601"/>
            <a:ext cx="11032659" cy="5495364"/>
          </a:xfrm>
        </p:spPr>
        <p:txBody>
          <a:bodyPr/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самая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засушли-вая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зона России. Летом температура воздуха в тени до + 40, +50 С. Осадков выпадает очень мало. Поверхность днем накаливается до +50, +70 С.</a:t>
            </a:r>
          </a:p>
        </p:txBody>
      </p:sp>
      <p:pic>
        <p:nvPicPr>
          <p:cNvPr id="4098" name="Picture 2" descr="Самая известная пустыня в мире - Сахара: обитатели, интересные факты.">
            <a:extLst>
              <a:ext uri="{FF2B5EF4-FFF2-40B4-BE49-F238E27FC236}">
                <a16:creationId xmlns:a16="http://schemas.microsoft.com/office/drawing/2014/main" id="{14EF7108-D3BB-478A-B8B4-0EC8B77EE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4" y="3077415"/>
            <a:ext cx="4940271" cy="32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устыня Сахара, Алжир">
            <a:extLst>
              <a:ext uri="{FF2B5EF4-FFF2-40B4-BE49-F238E27FC236}">
                <a16:creationId xmlns:a16="http://schemas.microsoft.com/office/drawing/2014/main" id="{75DF24B6-2FD0-4978-817E-976E53FE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10" y="3077415"/>
            <a:ext cx="5394381" cy="32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7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B6FD8-D6C9-4291-93DB-4F2C7FEE9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6872" y="286871"/>
            <a:ext cx="9573209" cy="6069105"/>
          </a:xfrm>
        </p:spPr>
        <p:txBody>
          <a:bodyPr>
            <a:normAutofit/>
          </a:bodyPr>
          <a:lstStyle/>
          <a:p>
            <a:pPr algn="ctr"/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пустынь богат и разнообразен. Животные ведут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приеимущественно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наземный, а в песчаной пустыне-подземный образ жизни.</a:t>
            </a:r>
          </a:p>
        </p:txBody>
      </p:sp>
      <p:pic>
        <p:nvPicPr>
          <p:cNvPr id="5124" name="Picture 4" descr="какие животные обитают в пустыне: 2 тыс изображений найдено в Яндекс  Картинках">
            <a:extLst>
              <a:ext uri="{FF2B5EF4-FFF2-40B4-BE49-F238E27FC236}">
                <a16:creationId xmlns:a16="http://schemas.microsoft.com/office/drawing/2014/main" id="{007DE430-9C17-4498-9938-29E0FB55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67" y="286871"/>
            <a:ext cx="7655857" cy="40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5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D4AE2B-D5FE-41E2-B2DB-82E073F89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3" y="242048"/>
            <a:ext cx="9269506" cy="2680446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пустыни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пустыне есть группа растений (суккуленты), которые запасают воду в своей надземной части. У одних из них сильно утолщены стебли, у других листья.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9CB91D-AE4D-4EBA-B4C4-18920F5A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86" y="2507959"/>
            <a:ext cx="7305832" cy="41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E690A48-AC2D-45EF-A835-65009C5F2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3177" y="277906"/>
            <a:ext cx="4855660" cy="635597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пустыни есть интенсивный тип растений-растения насосы. Даже в самый жесткий зной они стоят с зелеными листьями, потому что корни их проникают в почву очень глубоко.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таких известных растений пустыни-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верблюжья колючка.</a:t>
            </a:r>
          </a:p>
        </p:txBody>
      </p:sp>
      <p:pic>
        <p:nvPicPr>
          <p:cNvPr id="3074" name="Picture 2" descr="Норвежские экологи хотят озеленить Сахару с помощью морской воды и солнца -  РИА Новости, 10.10.2017">
            <a:extLst>
              <a:ext uri="{FF2B5EF4-FFF2-40B4-BE49-F238E27FC236}">
                <a16:creationId xmlns:a16="http://schemas.microsoft.com/office/drawing/2014/main" id="{DC8239BE-3437-4D84-90D8-79DAB2B1A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685800"/>
            <a:ext cx="53086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9D6DD7-14EB-48D5-8340-325D36789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1201271"/>
            <a:ext cx="10405129" cy="7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098" name="Picture 2" descr="Прекрасные Виды На Пустыня Гоби Монголия — стоковые фотографии и другие  картинки Пустыня - Пустыня, Солнце, Сахара - iStock">
            <a:extLst>
              <a:ext uri="{FF2B5EF4-FFF2-40B4-BE49-F238E27FC236}">
                <a16:creationId xmlns:a16="http://schemas.microsoft.com/office/drawing/2014/main" id="{D2C6983B-892D-41F3-8102-34DBBF18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84" y="2128767"/>
            <a:ext cx="8154253" cy="3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613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210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 Государственное бюджетное дошкольное образовательное учреждение детский сад № 22 комбинированного вида. Васильевского района Санкт-Петербурга  «Пустыня»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№22 Василеостровского района  «Пустыня»</dc:title>
  <dc:creator>LENOVO</dc:creator>
  <cp:lastModifiedBy>LENOVO</cp:lastModifiedBy>
  <cp:revision>10</cp:revision>
  <dcterms:created xsi:type="dcterms:W3CDTF">2024-03-06T14:14:45Z</dcterms:created>
  <dcterms:modified xsi:type="dcterms:W3CDTF">2024-03-11T12:05:50Z</dcterms:modified>
</cp:coreProperties>
</file>