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9ADED2-5264-4442-8C94-2535C4B297A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BA4C9D-2FA0-4BE4-B264-EE145EF9963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to=https%3A%2F%2Fria.ru&amp;cc_key=" TargetMode="External"/><Relationship Id="rId3" Type="http://schemas.openxmlformats.org/officeDocument/2006/relationships/hyperlink" Target="https://vk.com/away.php?to=http%3A%2F%2Fmorskoesobranie.ru&amp;cc_key=" TargetMode="External"/><Relationship Id="rId7" Type="http://schemas.openxmlformats.org/officeDocument/2006/relationships/hyperlink" Target="https://vk.com/away.php?to=http%3A%2F%2Fwww.gazeta.ru&amp;cc_key=" TargetMode="External"/><Relationship Id="rId2" Type="http://schemas.openxmlformats.org/officeDocument/2006/relationships/hyperlink" Target="https://vk.com/away.php?to=https%3A%2F%2Fspbdnevnik.ru&amp;cc_key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away.php?to=http%3A%2F%2Fsoundtimes.ru&amp;cc_key=" TargetMode="External"/><Relationship Id="rId5" Type="http://schemas.openxmlformats.org/officeDocument/2006/relationships/hyperlink" Target="https://vk.com/away.php?to=http%3A%2F%2Fbibliocbs.blogspot.com&amp;cc_key=" TargetMode="External"/><Relationship Id="rId10" Type="http://schemas.openxmlformats.org/officeDocument/2006/relationships/hyperlink" Target="https://vk.com/away.php?to=https%3A%2F%2Fyandex.ru%2Fimages&amp;cc_key=" TargetMode="External"/><Relationship Id="rId4" Type="http://schemas.openxmlformats.org/officeDocument/2006/relationships/hyperlink" Target="https://vk.com/away.php?to=https%3A%2F%2Fdefendingrussia.ru&amp;cc_key=" TargetMode="External"/><Relationship Id="rId9" Type="http://schemas.openxmlformats.org/officeDocument/2006/relationships/hyperlink" Target="https://vk.com/away.php?to=https%3A%2F%2Fwww.1tv.ru&amp;cc_key=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85.userapi.com/impg/zoUBDqqY9r6OHmFMmqZtfhjStb7J6P98XFR2qA/OYhzb7m0hs4.jpg?size=720x540&amp;quality=95&amp;sign=71e32401f0ac719d9f70fa587b01b36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2305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ГБДОУ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53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49678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77.userapi.com/impg/MQnB6XWFrXAX437xkdGOWaM-aKJK-qqMrnrwEg/YI2J1NeR0OY.jpg?size=720x540&amp;quality=95&amp;sign=9a7916c0cee6352a39d932e2246f8cc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904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31.userapi.com/impg/RgYeukDzJapDWf_HcawM-_bHSjLeP1nmKWEurw/URdDeKUngDk.jpg?size=720x540&amp;quality=95&amp;sign=84c45a0baaec6d006b3a96f61c41067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4693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27.userapi.com/impg/rwawzl-wCuBxYctD_SFu6reGu4H_68Ol-xuV_A/uLSi-CCVy3s.jpg?size=720x540&amp;quality=95&amp;sign=9c03b810d40edc334d14922ec7346f7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7135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un9-24.userapi.com/impg/2tPkYJguv5jrHtfqv5Q9pHgqSzyEaT50aPPmwA/4f8r5cKSuSY.jpg?size=720x540&amp;quality=95&amp;sign=1640bbe5e3b21e4a69ba057af93e70d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8221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un9-31.userapi.com/impg/BhFfNxGHtIx2VOOUYTR35nS-_AFNMjBS-zW4NA/4PMd-Ik-_y0.jpg?size=720x540&amp;quality=95&amp;sign=dc58bd0fe0ec6c7a899078433e4e4a8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4604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un9-20.userapi.com/impg/9E6n9Z5LU3q59ZZ_BEYI23G4ed2EMVdcolan7w/5anf48cXiE8.jpg?size=720x540&amp;quality=95&amp;sign=3a315e738c68fc06e63391c5db8d4d3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3413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un9-34.userapi.com/impg/CPsy4QGqHQlXT39r9GpyzCSkPmpaVtowIqQ59Q/W70rKE6zcSk.jpg?size=720x540&amp;quality=95&amp;sign=f3ff87e37616c009dc712be13d4a317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731" cy="68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5147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un9-26.userapi.com/impg/nuhRR8OWNO-fkZcvZJk8OwZUwjbzdKsML502uQ/WISWWI1M-Oo.jpg?size=720x540&amp;quality=95&amp;sign=df3830d9d8f4f3c1a10f759c0141df7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1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7416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un9-26.userapi.com/impg/mBPmYUh1QAqvQLTqOTK86jYsY0U6oF47Kgj7qg/yO_V6HJcKwQ.jpg?size=720x540&amp;quality=95&amp;sign=f297930bc90044a3c39bf8c91b3482d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4294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un9-1.userapi.com/impg/mYLq-AVExIAtJ2Bv6_DA5Ol9IclOzpJZbS8loQ/2lziyb_OGd4.jpg?size=720x540&amp;quality=95&amp;sign=3a6ebea1247f84db5ab8f6590f514a7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0197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8.userapi.com/impg/Qlc5ETglcHf-cMps-Ga_fYuabDZWmXLn60zCFQ/d5g7bMCRKlI.jpg?size=495x749&amp;quality=95&amp;sign=00df14512ae86f78320e59658ad93ae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69" y="44624"/>
            <a:ext cx="450283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96657"/>
            <a:ext cx="43176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Ленинграда длилась ровно 871 день.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продолжительная и страшная осада города за всю историю человечества.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дней боли и страдания, мужества и самоотверженности.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1941 года был захвачен город Шлиссельбург - кольцо блокады замкнулось.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дни мало кто верил в серьёзность ситуации, но многие жители города начали основательно готовиться к осаде: буквально за несколько часов из сберкасс были изъяты все сбережения, магазины опустели, было скуплено всё, что только 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403885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un9-52.userapi.com/impg/vSbcBoZobea7zPi7KeP_oKLn3E6fzChvglAFzQ/BR5QrlptbUQ.jpg?size=720x540&amp;quality=95&amp;sign=4751724dbb67afcab894a26a1b4bce5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711" cy="68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7483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51" y="404664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январе 2014 года, в честь 70-й годовщины снятия блокады с города на Неве, в Пензе, на пересечении улиц Ленинградская и Мира, был открыт памятник героям блокадного Ленинграда.</a:t>
            </a:r>
          </a:p>
        </p:txBody>
      </p:sp>
      <p:pic>
        <p:nvPicPr>
          <p:cNvPr id="20482" name="Picture 2" descr="https://avatars.mds.yandex.net/get-altay/947364/2a000001662a75b4492ec4a2815fa9281339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30" y="3212976"/>
            <a:ext cx="4968552" cy="33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6732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un9-67.userapi.com/impg/AQP8q8dY0Hw39Ct0oItNRy8jvjmZUi-mDFKC8A/ZbEWLR4MQRk.jpg?size=720x540&amp;quality=95&amp;sign=fa1b596f32cde4aa9f9ba1ff6008fa1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4682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072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Что нового вы узнали на сегодняшнем </a:t>
            </a:r>
            <a:r>
              <a:rPr lang="ru-RU" sz="2400" dirty="0" smtClean="0"/>
              <a:t>мероприятии?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Какие </a:t>
            </a:r>
            <a:r>
              <a:rPr lang="ru-RU" sz="2400" dirty="0"/>
              <a:t>идеи у вас появились после </a:t>
            </a:r>
            <a:r>
              <a:rPr lang="ru-RU" sz="2400" dirty="0" smtClean="0"/>
              <a:t>мероприятия?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Какие </a:t>
            </a:r>
            <a:r>
              <a:rPr lang="ru-RU" sz="2400" dirty="0"/>
              <a:t>вопросы </a:t>
            </a:r>
            <a:r>
              <a:rPr lang="ru-RU" sz="2400" dirty="0" smtClean="0"/>
              <a:t>остались?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Сформулируйте </a:t>
            </a:r>
            <a:r>
              <a:rPr lang="ru-RU" sz="2400" dirty="0"/>
              <a:t>2-3 мысли по итогам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8730642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>
                <a:solidFill>
                  <a:schemeClr val="tx1"/>
                </a:solidFill>
              </a:rPr>
              <a:t>Список использованных источников: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375" y="1556792"/>
            <a:ext cx="7056784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с сайта 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spbdnevnik.ru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с сайта 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morskoesobranie.ru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с сайта 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defendingrussia.ru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с сайта </a:t>
            </a: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bibliocbs.blogspot.com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с сайта </a:t>
            </a: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soundtimes.ru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с сайта </a:t>
            </a:r>
            <a:r>
              <a:rPr lang="ru-RU" dirty="0" smtClean="0">
                <a:hlinkClick r:id="rId7"/>
              </a:rPr>
              <a:t>www.gazeta.ru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с сайта </a:t>
            </a:r>
            <a:r>
              <a:rPr lang="ru-RU" dirty="0">
                <a:hlinkClick r:id="rId8"/>
              </a:rPr>
              <a:t>https://</a:t>
            </a:r>
            <a:r>
              <a:rPr lang="ru-RU" dirty="0" smtClean="0">
                <a:hlinkClick r:id="rId8"/>
              </a:rPr>
              <a:t>ria.ru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с сайта </a:t>
            </a:r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www.1tv.ru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с сайта </a:t>
            </a:r>
            <a:r>
              <a:rPr lang="ru-RU" dirty="0">
                <a:hlinkClick r:id="rId10"/>
              </a:rPr>
              <a:t>https://yandex.ru/images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10127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767" y="404664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Блокада, организованная гитлеровцами, была направлена именно на вымирание и уничтожение Ленинграда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22 сентября 1941 года в специальной директиве отмечалось: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Фюрер принял решение стереть Ленинград с лица земля. </a:t>
            </a:r>
            <a:r>
              <a:rPr lang="ru-RU" sz="2800" dirty="0" smtClean="0"/>
              <a:t>Предполагается </a:t>
            </a:r>
            <a:r>
              <a:rPr lang="ru-RU" sz="2800" dirty="0"/>
              <a:t>окружить город тесным кольцом и путём обстрела из артиллерии всех калибров и беспрерывной бомбёжки с воздуха сравнять его с землёй….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этой войне, ведущейся за право на существование, мы не заинтересованы в сохранении хотя бы части населения».</a:t>
            </a:r>
          </a:p>
        </p:txBody>
      </p:sp>
    </p:spTree>
    <p:extLst>
      <p:ext uri="{BB962C8B-B14F-4D97-AF65-F5344CB8AC3E}">
        <p14:creationId xmlns:p14="http://schemas.microsoft.com/office/powerpoint/2010/main" val="738064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58.userapi.com/impg/b6iWej4r5UDCe0fw7ylYBP7cvHI8mhWJQlSkCw/8NCYvOLTg90.jpg?size=720x540&amp;quality=95&amp;sign=879071a45c09187dacca635a1e6a950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3468" cy="67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54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15.userapi.com/impg/-netjVPQaiilx-mgpSKS076Y2ahbHByWKGjGuw/drsPzJatb1Q.jpg?size=720x540&amp;quality=95&amp;sign=9e69a2595fed7aa4a243a5b83b63870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9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55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47.userapi.com/impg/1j8LwJvyHmOzRr5nH-N_GLUvwTMnhXBpTIGSuw/FT9CwJJiMJ0.jpg?size=720x540&amp;quality=95&amp;sign=abbb994b4fcacb5d22ad98bf35b5acc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49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61.userapi.com/impg/k2gA-B4LD59rYYAYJFvSPkObF5piu4VzQLEXYQ/yWa-Pznf11c.jpg?size=720x540&amp;quality=95&amp;sign=6ef4e117cf9aab7f91cc1f787ba7fbb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185" cy="68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6659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79.userapi.com/impg/2LP8Jo76vRLZi3fB4TR6I_Z5fcDdElHi19Q57w/ehtLHT29vDc.jpg?size=653x490&amp;quality=95&amp;sign=460f215eb8768f558703d0129e36660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285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81.userapi.com/impg/FH4Qr9sAjfdNLVESLTssbpnJYjjumhEj1JkdGg/fyOI9opL4Vs.jpg?size=1001x750&amp;quality=95&amp;sign=2b45de0290b806232a5d0bd0e7cde0d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5" y="0"/>
            <a:ext cx="9153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9690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121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Ильдар Раханов</dc:creator>
  <cp:lastModifiedBy>Ильдар Раханов</cp:lastModifiedBy>
  <cp:revision>4</cp:revision>
  <dcterms:created xsi:type="dcterms:W3CDTF">2023-01-20T19:44:28Z</dcterms:created>
  <dcterms:modified xsi:type="dcterms:W3CDTF">2023-01-20T20:06:05Z</dcterms:modified>
</cp:coreProperties>
</file>