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9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9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43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63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944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87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92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92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1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6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51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3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2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2085-A7F0-465E-815E-B4C5ED00DD2A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E0CA3F-9726-465B-8F90-477DBFA4E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0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4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7" Target="../media/image9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8.jpeg" Type="http://schemas.openxmlformats.org/officeDocument/2006/relationships/image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8" Target="../media/image16.jpeg" Type="http://schemas.openxmlformats.org/officeDocument/2006/relationships/image"/><Relationship Id="rId3" Target="../media/image11.jpeg" Type="http://schemas.openxmlformats.org/officeDocument/2006/relationships/image"/><Relationship Id="rId7" Target="../media/image15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4.jpeg" Type="http://schemas.openxmlformats.org/officeDocument/2006/relationships/image"/><Relationship Id="rId5" Target="../media/image13.jpeg" Type="http://schemas.openxmlformats.org/officeDocument/2006/relationships/image"/><Relationship Id="rId4" Target="../media/image12.jpeg" Type="http://schemas.openxmlformats.org/officeDocument/2006/relationships/image"/><Relationship Id="rId9" Target="../media/image17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7" Target="../media/image23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8" Target="../media/image30.jpeg" Type="http://schemas.openxmlformats.org/officeDocument/2006/relationships/image"/><Relationship Id="rId3" Target="../media/image25.jpeg" Type="http://schemas.openxmlformats.org/officeDocument/2006/relationships/image"/><Relationship Id="rId7" Target="../media/image29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8.jpeg" Type="http://schemas.openxmlformats.org/officeDocument/2006/relationships/image"/><Relationship Id="rId11" Target="../media/image33.jpeg" Type="http://schemas.openxmlformats.org/officeDocument/2006/relationships/image"/><Relationship Id="rId5" Target="../media/image27.jpeg" Type="http://schemas.openxmlformats.org/officeDocument/2006/relationships/image"/><Relationship Id="rId10" Target="../media/image32.jpeg" Type="http://schemas.openxmlformats.org/officeDocument/2006/relationships/image"/><Relationship Id="rId4" Target="../media/image26.jpeg" Type="http://schemas.openxmlformats.org/officeDocument/2006/relationships/image"/><Relationship Id="rId9" Target="../media/image3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8" Target="../media/image40.jpeg" Type="http://schemas.openxmlformats.org/officeDocument/2006/relationships/image"/><Relationship Id="rId3" Target="../media/image35.jpeg" Type="http://schemas.openxmlformats.org/officeDocument/2006/relationships/image"/><Relationship Id="rId7" Target="../media/image39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38.jpeg" Type="http://schemas.openxmlformats.org/officeDocument/2006/relationships/image"/><Relationship Id="rId5" Target="../media/image37.jpeg" Type="http://schemas.openxmlformats.org/officeDocument/2006/relationships/image"/><Relationship Id="rId4" Target="../media/image36.jpeg" Type="http://schemas.openxmlformats.org/officeDocument/2006/relationships/image"/><Relationship Id="rId9" Target="../media/image41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рава, облако, на открытом воздухе, небо&#10;&#10;Автоматически созданное описание">
            <a:extLst>
              <a:ext uri="{FF2B5EF4-FFF2-40B4-BE49-F238E27FC236}">
                <a16:creationId xmlns:a16="http://schemas.microsoft.com/office/drawing/2014/main" id="{73CF4E0A-224D-AAAF-ABF1-7912D18B7C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13" y="1736337"/>
            <a:ext cx="6460171" cy="43065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CDB545-34AF-254B-CC59-C9BDD5F9CAF4}"/>
              </a:ext>
            </a:extLst>
          </p:cNvPr>
          <p:cNvSpPr txBox="1"/>
          <p:nvPr/>
        </p:nvSpPr>
        <p:spPr>
          <a:xfrm>
            <a:off x="2438399" y="13765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детский сад №19 комбинированного вида Василеостровского района Санкт-Петербурга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CBBB4-BFB6-A554-C69B-FFF3E585F2FA}"/>
              </a:ext>
            </a:extLst>
          </p:cNvPr>
          <p:cNvSpPr txBox="1"/>
          <p:nvPr/>
        </p:nvSpPr>
        <p:spPr>
          <a:xfrm>
            <a:off x="1536290" y="710894"/>
            <a:ext cx="9119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«Ознакомление дошкольников с природными зонами </a:t>
            </a:r>
          </a:p>
          <a:p>
            <a:pPr algn="ctr"/>
            <a:r>
              <a:rPr lang="ru-RU" sz="2400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ФОП ДО: степи»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9F359-A9B9-11CB-1F10-C24711A9A01E}"/>
              </a:ext>
            </a:extLst>
          </p:cNvPr>
          <p:cNvSpPr txBox="1"/>
          <p:nvPr/>
        </p:nvSpPr>
        <p:spPr>
          <a:xfrm>
            <a:off x="9576619" y="5653549"/>
            <a:ext cx="239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Елисеева Надежда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302474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C6F622-50E8-7B0C-3378-978CA1669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953" y="1231641"/>
            <a:ext cx="8194094" cy="51225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B1B4DF-D2E0-C346-94CB-46FF09890038}"/>
              </a:ext>
            </a:extLst>
          </p:cNvPr>
          <p:cNvSpPr txBox="1"/>
          <p:nvPr/>
        </p:nvSpPr>
        <p:spPr>
          <a:xfrm>
            <a:off x="2629676" y="139959"/>
            <a:ext cx="6932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422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051532-3E22-094B-3E7F-9177CBD5B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39" y="981826"/>
            <a:ext cx="8021092" cy="46631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20F49D-2AFB-434B-89F9-6C4C2377292F}"/>
              </a:ext>
            </a:extLst>
          </p:cNvPr>
          <p:cNvSpPr txBox="1"/>
          <p:nvPr/>
        </p:nvSpPr>
        <p:spPr>
          <a:xfrm>
            <a:off x="426878" y="5876174"/>
            <a:ext cx="811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kern="0" dirty="0">
                <a:solidFill>
                  <a:srgbClr val="6CC757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Степью называют</a:t>
            </a:r>
            <a:r>
              <a:rPr lang="ru-RU" sz="1800" b="1" kern="0" dirty="0">
                <a:solidFill>
                  <a:srgbClr val="6CC757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ru-RU" sz="1800" kern="0" dirty="0">
                <a:solidFill>
                  <a:srgbClr val="6CC757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равнинную территорию, покрытую травами и кустарниками. </a:t>
            </a:r>
            <a:endParaRPr lang="ru-RU" dirty="0">
              <a:solidFill>
                <a:srgbClr val="6CC757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D3CBFF-B963-5CE7-23D1-4B39708F8C96}"/>
              </a:ext>
            </a:extLst>
          </p:cNvPr>
          <p:cNvSpPr txBox="1"/>
          <p:nvPr/>
        </p:nvSpPr>
        <p:spPr>
          <a:xfrm>
            <a:off x="8668139" y="2136338"/>
            <a:ext cx="3433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ширь здесь и приволье!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ни глянь – полей раздолье.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Южнее полосы лесов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Лежит ковер из трав, цветов.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простор ветрам и птицам,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Грызунам, волкам, лисицам.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суховеи любят петь.</a:t>
            </a:r>
          </a:p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зовется это … (Степь)</a:t>
            </a:r>
          </a:p>
        </p:txBody>
      </p:sp>
    </p:spTree>
    <p:extLst>
      <p:ext uri="{BB962C8B-B14F-4D97-AF65-F5344CB8AC3E}">
        <p14:creationId xmlns:p14="http://schemas.microsoft.com/office/powerpoint/2010/main" val="403814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BD59F8-7999-7DC6-CFF3-A8E48D46B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359" y="364238"/>
            <a:ext cx="7583282" cy="56927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19BE94-99CD-776D-F8AE-F06D92F1F2C0}"/>
              </a:ext>
            </a:extLst>
          </p:cNvPr>
          <p:cNvSpPr txBox="1"/>
          <p:nvPr/>
        </p:nvSpPr>
        <p:spPr>
          <a:xfrm>
            <a:off x="2013155" y="6194324"/>
            <a:ext cx="8165690" cy="768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6CC757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Степи России находятся на юге страны от Чёрного моря и Кавказа до Забайкалья.</a:t>
            </a:r>
            <a:endParaRPr lang="ru-RU" sz="1600" dirty="0">
              <a:solidFill>
                <a:srgbClr val="6CC757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63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BF0F06-33CA-FE17-44DE-96F15000A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393" y="3681629"/>
            <a:ext cx="2974853" cy="22373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55C708-1043-8AB0-BA5B-BECC52B77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7356" y="558180"/>
            <a:ext cx="2950248" cy="22126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3EAE59-C135-57D1-34E3-6C251912FE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77" y="558180"/>
            <a:ext cx="3540298" cy="22126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21E203-F080-C9E3-E443-9843752AD2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9218" y="558181"/>
            <a:ext cx="3319028" cy="22126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7C2CF8-92F7-0A80-341E-650007D60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5923" y="3981700"/>
            <a:ext cx="3603522" cy="2026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57E4D9-5B17-688E-5A98-F2B8BC81E6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677" y="3638607"/>
            <a:ext cx="3540298" cy="2370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D15C33-96F5-F53E-CDC3-BD13AE23AE17}"/>
              </a:ext>
            </a:extLst>
          </p:cNvPr>
          <p:cNvSpPr txBox="1"/>
          <p:nvPr/>
        </p:nvSpPr>
        <p:spPr>
          <a:xfrm>
            <a:off x="1588004" y="2836414"/>
            <a:ext cx="1652915" cy="37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Степной волк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29D79-8873-2CB5-3E96-8BD5299D12C6}"/>
              </a:ext>
            </a:extLst>
          </p:cNvPr>
          <p:cNvSpPr txBox="1"/>
          <p:nvPr/>
        </p:nvSpPr>
        <p:spPr>
          <a:xfrm>
            <a:off x="5734611" y="2836414"/>
            <a:ext cx="895739" cy="37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Корсак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6FB7EC-28AE-3272-EA92-78F79C2601B7}"/>
              </a:ext>
            </a:extLst>
          </p:cNvPr>
          <p:cNvSpPr txBox="1"/>
          <p:nvPr/>
        </p:nvSpPr>
        <p:spPr>
          <a:xfrm>
            <a:off x="9254361" y="2805011"/>
            <a:ext cx="165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Степной хорек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85550-F572-8427-FCCB-E713E9636B97}"/>
              </a:ext>
            </a:extLst>
          </p:cNvPr>
          <p:cNvSpPr txBox="1"/>
          <p:nvPr/>
        </p:nvSpPr>
        <p:spPr>
          <a:xfrm>
            <a:off x="1355811" y="6074229"/>
            <a:ext cx="196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Азиатский барсук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76939E-075E-8F0B-ECF0-4F4ECF37E495}"/>
              </a:ext>
            </a:extLst>
          </p:cNvPr>
          <p:cNvSpPr txBox="1"/>
          <p:nvPr/>
        </p:nvSpPr>
        <p:spPr>
          <a:xfrm>
            <a:off x="5746289" y="6074229"/>
            <a:ext cx="118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Перевязка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52D032-7FA5-BC2F-97E4-4704E235D2C3}"/>
              </a:ext>
            </a:extLst>
          </p:cNvPr>
          <p:cNvSpPr txBox="1"/>
          <p:nvPr/>
        </p:nvSpPr>
        <p:spPr>
          <a:xfrm>
            <a:off x="9199606" y="6074229"/>
            <a:ext cx="141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Ушастый еж</a:t>
            </a:r>
          </a:p>
        </p:txBody>
      </p:sp>
    </p:spTree>
    <p:extLst>
      <p:ext uri="{BB962C8B-B14F-4D97-AF65-F5344CB8AC3E}">
        <p14:creationId xmlns:p14="http://schemas.microsoft.com/office/powerpoint/2010/main" val="8822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190E9DD-CAF0-4021-2A1B-0DEFD3896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208" y="4373362"/>
            <a:ext cx="2749490" cy="18329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B0B966-1788-15F5-26DB-60B31AAD7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817" y="1653809"/>
            <a:ext cx="2805641" cy="22396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88DB52-DACF-4399-B1AC-3DF2B7FDB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0861" y="1979594"/>
            <a:ext cx="3352837" cy="19139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CF2A80-9401-39FF-05CA-639A12EF71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7458" y="4095352"/>
            <a:ext cx="2935612" cy="2111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77FED18-917E-9D08-98D9-568778713C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1817" y="4405022"/>
            <a:ext cx="2510607" cy="18013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C40812-8C79-59FA-CE72-74F13B957E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839" y="3725966"/>
            <a:ext cx="2480388" cy="2480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DFA6CF-A8DC-177A-BBA6-D4436579E2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0840" y="206828"/>
            <a:ext cx="2823214" cy="21157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FD53A7-A766-235A-9F19-3054B7A131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386" y="206828"/>
            <a:ext cx="3173637" cy="21157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0CE22D-6079-F8F5-3A62-6C6A40E3B8AA}"/>
              </a:ext>
            </a:extLst>
          </p:cNvPr>
          <p:cNvSpPr txBox="1"/>
          <p:nvPr/>
        </p:nvSpPr>
        <p:spPr>
          <a:xfrm>
            <a:off x="1361728" y="2322586"/>
            <a:ext cx="867747" cy="382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Сайгак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7B88F2-27AB-54EC-4DE5-4DE3F2CC4B42}"/>
              </a:ext>
            </a:extLst>
          </p:cNvPr>
          <p:cNvSpPr txBox="1"/>
          <p:nvPr/>
        </p:nvSpPr>
        <p:spPr>
          <a:xfrm>
            <a:off x="4268727" y="1213385"/>
            <a:ext cx="886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Кулан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ACEB0E-BCA3-1394-A0E4-11CF12490290}"/>
              </a:ext>
            </a:extLst>
          </p:cNvPr>
          <p:cNvSpPr txBox="1"/>
          <p:nvPr/>
        </p:nvSpPr>
        <p:spPr>
          <a:xfrm>
            <a:off x="6863221" y="2339767"/>
            <a:ext cx="90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Байбак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43FFF-A1A7-EA5F-1613-AA311071DCB4}"/>
              </a:ext>
            </a:extLst>
          </p:cNvPr>
          <p:cNvSpPr txBox="1"/>
          <p:nvPr/>
        </p:nvSpPr>
        <p:spPr>
          <a:xfrm>
            <a:off x="9574749" y="1555000"/>
            <a:ext cx="141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Тушканчик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9A0E7C-1FF2-149B-A800-F59D62442A19}"/>
              </a:ext>
            </a:extLst>
          </p:cNvPr>
          <p:cNvSpPr txBox="1"/>
          <p:nvPr/>
        </p:nvSpPr>
        <p:spPr>
          <a:xfrm>
            <a:off x="4020984" y="6281840"/>
            <a:ext cx="84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Хомяк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028517-028C-D005-A002-CE1756FD4C06}"/>
              </a:ext>
            </a:extLst>
          </p:cNvPr>
          <p:cNvSpPr txBox="1"/>
          <p:nvPr/>
        </p:nvSpPr>
        <p:spPr>
          <a:xfrm>
            <a:off x="6336373" y="6281840"/>
            <a:ext cx="201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Крапчатый суслик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2255C1-30A4-8852-E947-09FFEF81B8CC}"/>
              </a:ext>
            </a:extLst>
          </p:cNvPr>
          <p:cNvSpPr txBox="1"/>
          <p:nvPr/>
        </p:nvSpPr>
        <p:spPr>
          <a:xfrm>
            <a:off x="9465932" y="6281840"/>
            <a:ext cx="2146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Гигантский слепыш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CC2E37-924A-B4C6-F3E2-5372A6EDA064}"/>
              </a:ext>
            </a:extLst>
          </p:cNvPr>
          <p:cNvSpPr txBox="1"/>
          <p:nvPr/>
        </p:nvSpPr>
        <p:spPr>
          <a:xfrm>
            <a:off x="768715" y="6281840"/>
            <a:ext cx="180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Степная пищуха</a:t>
            </a:r>
          </a:p>
        </p:txBody>
      </p:sp>
    </p:spTree>
    <p:extLst>
      <p:ext uri="{BB962C8B-B14F-4D97-AF65-F5344CB8AC3E}">
        <p14:creationId xmlns:p14="http://schemas.microsoft.com/office/powerpoint/2010/main" val="409162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FA68ED7-E771-342A-1835-14251ADCA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14" y="3631838"/>
            <a:ext cx="3430624" cy="2572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BE1471-4114-A32B-7FB4-3E0E6FF14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14" y="207705"/>
            <a:ext cx="3042709" cy="277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BE3B23-A507-D40E-7894-3B065445F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9952" y="207705"/>
            <a:ext cx="4953273" cy="277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86A87D-A418-9A08-F09F-358B1804A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2055" y="198800"/>
            <a:ext cx="2635044" cy="27828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722E05F-C8FE-23C7-E6DE-62C303FC93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2673" y="3551240"/>
            <a:ext cx="3857625" cy="2571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E5F9E8E-413B-0FAD-9811-FA1EE58389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3933" y="3552458"/>
            <a:ext cx="3213165" cy="2570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C0BFA2-17F2-E991-501D-A32C57F0E796}"/>
              </a:ext>
            </a:extLst>
          </p:cNvPr>
          <p:cNvSpPr txBox="1"/>
          <p:nvPr/>
        </p:nvSpPr>
        <p:spPr>
          <a:xfrm>
            <a:off x="1505225" y="2937429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Дрофа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1AD14-BA10-4981-ED70-AC0E7AD674B8}"/>
              </a:ext>
            </a:extLst>
          </p:cNvPr>
          <p:cNvSpPr txBox="1"/>
          <p:nvPr/>
        </p:nvSpPr>
        <p:spPr>
          <a:xfrm>
            <a:off x="5511040" y="2937429"/>
            <a:ext cx="152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Степной орел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4DD442-877B-A503-BBBD-CEB68B392466}"/>
              </a:ext>
            </a:extLst>
          </p:cNvPr>
          <p:cNvSpPr txBox="1"/>
          <p:nvPr/>
        </p:nvSpPr>
        <p:spPr>
          <a:xfrm>
            <a:off x="9591871" y="2937429"/>
            <a:ext cx="201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Степная пустельга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D2D1BF-C14B-6EBA-BA4B-A8EE98E5EA47}"/>
              </a:ext>
            </a:extLst>
          </p:cNvPr>
          <p:cNvSpPr txBox="1"/>
          <p:nvPr/>
        </p:nvSpPr>
        <p:spPr>
          <a:xfrm>
            <a:off x="852082" y="6204806"/>
            <a:ext cx="215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Степной жаворонок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AFC62E-A565-EB17-CDF3-712908463F64}"/>
              </a:ext>
            </a:extLst>
          </p:cNvPr>
          <p:cNvSpPr txBox="1"/>
          <p:nvPr/>
        </p:nvSpPr>
        <p:spPr>
          <a:xfrm>
            <a:off x="5181600" y="620480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Серая куропатка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793A72-2B24-66E8-00F4-59AC2C9A407B}"/>
              </a:ext>
            </a:extLst>
          </p:cNvPr>
          <p:cNvSpPr txBox="1"/>
          <p:nvPr/>
        </p:nvSpPr>
        <p:spPr>
          <a:xfrm>
            <a:off x="9324506" y="6204806"/>
            <a:ext cx="196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Журавль-красавка</a:t>
            </a:r>
          </a:p>
        </p:txBody>
      </p:sp>
    </p:spTree>
    <p:extLst>
      <p:ext uri="{BB962C8B-B14F-4D97-AF65-F5344CB8AC3E}">
        <p14:creationId xmlns:p14="http://schemas.microsoft.com/office/powerpoint/2010/main" val="86957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13C8D8-BEEA-8096-FEC7-EC423AD27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611" y="537026"/>
            <a:ext cx="3084149" cy="2038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030F79-0A73-68B5-95D7-E76F7792D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89" y="537027"/>
            <a:ext cx="2706888" cy="2038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E462EB-1758-FFB9-2D65-A048C2320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984" y="537026"/>
            <a:ext cx="1458309" cy="2038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EBD5EE5-277B-D66B-9B21-C687228154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0681" y="3567366"/>
            <a:ext cx="1906419" cy="244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FC965E2-752F-8BB9-AD75-AD04BBDE9F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8888" y="3771928"/>
            <a:ext cx="2511027" cy="188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CD535AF-5890-EE4D-B2C5-93F2A187B0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1703" y="3567365"/>
            <a:ext cx="1830163" cy="244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B869F57-BED9-5799-0889-DC7AF180CB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3654" y="3846573"/>
            <a:ext cx="2511026" cy="188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DE78BB7-BEA3-1269-FE7F-8820D59679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2089" y="3567366"/>
            <a:ext cx="1830163" cy="244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0052F48-DA2C-6C11-3D55-CBCC26B64B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91301" y="537027"/>
            <a:ext cx="1961787" cy="2038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5AA731D-BFA2-0A53-D2FD-96D3260BA3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56469" y="537027"/>
            <a:ext cx="1528665" cy="2038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8E3C739-59ED-DAE9-299D-32CF9D486FA3}"/>
              </a:ext>
            </a:extLst>
          </p:cNvPr>
          <p:cNvSpPr txBox="1"/>
          <p:nvPr/>
        </p:nvSpPr>
        <p:spPr>
          <a:xfrm>
            <a:off x="1172349" y="2575246"/>
            <a:ext cx="1026367" cy="373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Шалфей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245AE7-469F-E7A8-1B9C-47A5F5010A70}"/>
              </a:ext>
            </a:extLst>
          </p:cNvPr>
          <p:cNvSpPr txBox="1"/>
          <p:nvPr/>
        </p:nvSpPr>
        <p:spPr>
          <a:xfrm>
            <a:off x="3128480" y="2579139"/>
            <a:ext cx="16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Донник белый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A8CEB1-0138-829B-EB9C-F50B9A88B678}"/>
              </a:ext>
            </a:extLst>
          </p:cNvPr>
          <p:cNvSpPr txBox="1"/>
          <p:nvPr/>
        </p:nvSpPr>
        <p:spPr>
          <a:xfrm>
            <a:off x="5047722" y="2579139"/>
            <a:ext cx="163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Василек синий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060A75-8AF6-7D6D-6B64-522A1BC1CA47}"/>
              </a:ext>
            </a:extLst>
          </p:cNvPr>
          <p:cNvSpPr txBox="1"/>
          <p:nvPr/>
        </p:nvSpPr>
        <p:spPr>
          <a:xfrm>
            <a:off x="6870753" y="2575246"/>
            <a:ext cx="1900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Адонис весенний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22A66F-343B-1879-0E9F-791E4A8C2BA5}"/>
              </a:ext>
            </a:extLst>
          </p:cNvPr>
          <p:cNvSpPr txBox="1"/>
          <p:nvPr/>
        </p:nvSpPr>
        <p:spPr>
          <a:xfrm>
            <a:off x="9946885" y="2575246"/>
            <a:ext cx="9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Ковыль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933EF3-329E-E582-6ED3-2D1DA148E95D}"/>
              </a:ext>
            </a:extLst>
          </p:cNvPr>
          <p:cNvSpPr txBox="1"/>
          <p:nvPr/>
        </p:nvSpPr>
        <p:spPr>
          <a:xfrm>
            <a:off x="624778" y="6007582"/>
            <a:ext cx="124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Тюльпаны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B85AA1-1D5A-9D09-8E3D-86EF0DDDE8C6}"/>
              </a:ext>
            </a:extLst>
          </p:cNvPr>
          <p:cNvSpPr txBox="1"/>
          <p:nvPr/>
        </p:nvSpPr>
        <p:spPr>
          <a:xfrm>
            <a:off x="2980016" y="6007582"/>
            <a:ext cx="867747" cy="37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Ирисы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5651DD-172D-5C39-434E-2F15B6741CF8}"/>
              </a:ext>
            </a:extLst>
          </p:cNvPr>
          <p:cNvSpPr txBox="1"/>
          <p:nvPr/>
        </p:nvSpPr>
        <p:spPr>
          <a:xfrm>
            <a:off x="5232500" y="5743798"/>
            <a:ext cx="131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Ветреницы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3752A0-58F4-295A-A2FB-112D259188AA}"/>
              </a:ext>
            </a:extLst>
          </p:cNvPr>
          <p:cNvSpPr txBox="1"/>
          <p:nvPr/>
        </p:nvSpPr>
        <p:spPr>
          <a:xfrm>
            <a:off x="7792797" y="6007582"/>
            <a:ext cx="103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Рябчики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AE7CA1-38A3-EF8F-D5B2-E92370FD444D}"/>
              </a:ext>
            </a:extLst>
          </p:cNvPr>
          <p:cNvSpPr txBox="1"/>
          <p:nvPr/>
        </p:nvSpPr>
        <p:spPr>
          <a:xfrm>
            <a:off x="9760675" y="5743798"/>
            <a:ext cx="192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«Перекати-поле»</a:t>
            </a:r>
          </a:p>
        </p:txBody>
      </p:sp>
    </p:spTree>
    <p:extLst>
      <p:ext uri="{BB962C8B-B14F-4D97-AF65-F5344CB8AC3E}">
        <p14:creationId xmlns:p14="http://schemas.microsoft.com/office/powerpoint/2010/main" val="3256051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36B312-46BE-AC5B-4282-43167AF87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647" y="4265080"/>
            <a:ext cx="2833902" cy="18892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2BF96ED-79D8-02E6-BED6-152A718351A8}"/>
              </a:ext>
            </a:extLst>
          </p:cNvPr>
          <p:cNvSpPr txBox="1"/>
          <p:nvPr/>
        </p:nvSpPr>
        <p:spPr>
          <a:xfrm>
            <a:off x="9791089" y="6168272"/>
            <a:ext cx="17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Галичья</a:t>
            </a:r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657148-3423-EBCD-617B-C02293462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873" y="1334016"/>
            <a:ext cx="2553571" cy="18882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3AE19A-AC53-CEDE-18E7-1F0F50A289A0}"/>
              </a:ext>
            </a:extLst>
          </p:cNvPr>
          <p:cNvSpPr txBox="1"/>
          <p:nvPr/>
        </p:nvSpPr>
        <p:spPr>
          <a:xfrm>
            <a:off x="3313397" y="3268198"/>
            <a:ext cx="27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«Приволжская лесостепь»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DE147E-98B5-2E5D-26B3-42B4BC4644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545" y="1346251"/>
            <a:ext cx="2847756" cy="18950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E753A6-F3C2-B9CB-1CB5-D708C5CAC5BF}"/>
              </a:ext>
            </a:extLst>
          </p:cNvPr>
          <p:cNvSpPr txBox="1"/>
          <p:nvPr/>
        </p:nvSpPr>
        <p:spPr>
          <a:xfrm>
            <a:off x="6676238" y="3264553"/>
            <a:ext cx="181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«Оренбургский»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5184748-1225-F2D6-4C86-98EC90EEA1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4772" y="1326681"/>
            <a:ext cx="2859617" cy="19029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B6A0CE-9ED7-7D92-D817-2417BF1703A0}"/>
              </a:ext>
            </a:extLst>
          </p:cNvPr>
          <p:cNvSpPr txBox="1"/>
          <p:nvPr/>
        </p:nvSpPr>
        <p:spPr>
          <a:xfrm>
            <a:off x="9866485" y="3268198"/>
            <a:ext cx="156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«Ростовский»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848D967-FCF7-63C1-33F1-5701EDB384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822" y="4265080"/>
            <a:ext cx="2738112" cy="1896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CABF0B-F060-84DB-3A63-A7D9B7FF796A}"/>
              </a:ext>
            </a:extLst>
          </p:cNvPr>
          <p:cNvSpPr txBox="1"/>
          <p:nvPr/>
        </p:nvSpPr>
        <p:spPr>
          <a:xfrm>
            <a:off x="1004743" y="6168272"/>
            <a:ext cx="136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«Даурский»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6C456CA-58CA-4F91-9523-0480CF03AE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0852" y="4265080"/>
            <a:ext cx="2860138" cy="1896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E9874F-6792-2B8A-DBFE-CC69FD82DC12}"/>
              </a:ext>
            </a:extLst>
          </p:cNvPr>
          <p:cNvSpPr txBox="1"/>
          <p:nvPr/>
        </p:nvSpPr>
        <p:spPr>
          <a:xfrm>
            <a:off x="3987916" y="6168272"/>
            <a:ext cx="145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«Белогорье»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A96F595-1EFA-51CB-63FE-D255346F23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4431" y="4271876"/>
            <a:ext cx="2849775" cy="1896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8128595-8BFA-6779-0DE5-D2EAA66BDC95}"/>
              </a:ext>
            </a:extLst>
          </p:cNvPr>
          <p:cNvSpPr txBox="1"/>
          <p:nvPr/>
        </p:nvSpPr>
        <p:spPr>
          <a:xfrm>
            <a:off x="6749870" y="6168272"/>
            <a:ext cx="173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Воронинский</a:t>
            </a:r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044D70C-3BA6-F130-8B14-4E7F364EA6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822" y="1325892"/>
            <a:ext cx="2949951" cy="1896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2F1B503-987F-B37B-F1F6-B9739125E213}"/>
              </a:ext>
            </a:extLst>
          </p:cNvPr>
          <p:cNvSpPr txBox="1"/>
          <p:nvPr/>
        </p:nvSpPr>
        <p:spPr>
          <a:xfrm>
            <a:off x="852515" y="3264553"/>
            <a:ext cx="187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«Черные земли»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1B1631-89B0-B681-6F53-F03E7CE84097}"/>
              </a:ext>
            </a:extLst>
          </p:cNvPr>
          <p:cNvSpPr txBox="1"/>
          <p:nvPr/>
        </p:nvSpPr>
        <p:spPr>
          <a:xfrm>
            <a:off x="3601980" y="246489"/>
            <a:ext cx="498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Степные заповедники России</a:t>
            </a:r>
          </a:p>
        </p:txBody>
      </p:sp>
    </p:spTree>
    <p:extLst>
      <p:ext uri="{BB962C8B-B14F-4D97-AF65-F5344CB8AC3E}">
        <p14:creationId xmlns:p14="http://schemas.microsoft.com/office/powerpoint/2010/main" val="181731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канцтовары, офисные принадлежности, Детское искусство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220224E-C3EB-313E-08A4-C3B97272B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66" y="1650400"/>
            <a:ext cx="4977818" cy="3733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Изображение выглядит как Детское искусство, поздравительная открытка, искусство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945877E2-9AB7-EB08-0F89-329CFF804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23728" y="1655269"/>
            <a:ext cx="4970367" cy="3727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BF111F-7DD8-02E9-D229-E740B4A77E1F}"/>
              </a:ext>
            </a:extLst>
          </p:cNvPr>
          <p:cNvSpPr txBox="1"/>
          <p:nvPr/>
        </p:nvSpPr>
        <p:spPr>
          <a:xfrm>
            <a:off x="2009191" y="223935"/>
            <a:ext cx="817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работа в технике </a:t>
            </a:r>
            <a:r>
              <a:rPr lang="ru-RU" sz="2400" dirty="0" err="1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пластилинография</a:t>
            </a:r>
            <a:r>
              <a:rPr lang="ru-RU" sz="2400" dirty="0">
                <a:solidFill>
                  <a:srgbClr val="6CC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«Тюльпаны»</a:t>
            </a:r>
          </a:p>
        </p:txBody>
      </p:sp>
    </p:spTree>
    <p:extLst>
      <p:ext uri="{BB962C8B-B14F-4D97-AF65-F5344CB8AC3E}">
        <p14:creationId xmlns:p14="http://schemas.microsoft.com/office/powerpoint/2010/main" val="41449848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791</TotalTime>
  <Words>195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Aptos</vt:lpstr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Компьютера</dc:creator>
  <cp:lastModifiedBy>Пользователь Компьютера</cp:lastModifiedBy>
  <cp:revision>15</cp:revision>
  <dcterms:created xsi:type="dcterms:W3CDTF">2024-01-23T19:42:16Z</dcterms:created>
  <dcterms:modified xsi:type="dcterms:W3CDTF">2024-02-07T20:24:25Z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722848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