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382000" cy="704850"/>
          </a:xfrm>
          <a:effectLst/>
        </p:spPr>
        <p:txBody>
          <a:bodyPr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838200"/>
            <a:ext cx="8382000" cy="685800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72213" y="152400"/>
            <a:ext cx="2014537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5891213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1550" y="15240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5350" y="15240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5240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п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70466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0"/>
            <a:ext cx="7772400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Прогулка по Санкт-Петербургу с героем повести А.Линдгрен 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Карлсоном, который живет на крыше.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512296"/>
            <a:ext cx="6400800" cy="1345704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 ГБДОУ 38 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Павлова Ю.С.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ыноска-облако 8"/>
          <p:cNvSpPr/>
          <p:nvPr/>
        </p:nvSpPr>
        <p:spPr bwMode="auto">
          <a:xfrm>
            <a:off x="0" y="260648"/>
            <a:ext cx="5040560" cy="5472608"/>
          </a:xfrm>
          <a:prstGeom prst="cloudCallout">
            <a:avLst>
              <a:gd name="adj1" fmla="val 103445"/>
              <a:gd name="adj2" fmla="val -23737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Вот и подошло время прощаться.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хорошего малыш.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найдешь что то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интересное - зови меня.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я к тебе обязательно еще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рилечу.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 новых встреч!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Твой </a:t>
            </a:r>
            <a:r>
              <a:rPr lang="ru-RU" sz="22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Карлсон</a:t>
            </a: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639285522_23-papik-pro-p-karlson-klipart-2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6056" y="260648"/>
            <a:ext cx="3779520" cy="44866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 bwMode="auto">
          <a:xfrm>
            <a:off x="179512" y="0"/>
            <a:ext cx="8208912" cy="6093296"/>
          </a:xfrm>
          <a:prstGeom prst="cloudCallout">
            <a:avLst>
              <a:gd name="adj1" fmla="val 39490"/>
              <a:gd name="adj2" fmla="val 41450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Всем здравствуйте! Вы меня узнали?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Это же я – Карлсон, мужчина в самом расцвете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Сегодня мы с вами прогуляемся по вашему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городу, прогуляемся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по крышам,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пошалим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поедим сладкого.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Для начала мы с вами погуляем по городу. Но скажу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вам честно, гулять по крышам это опасно. Это я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могу летать,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у меня есть пропеллер. А вам я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предлагаю прогуляться по крышам города в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миниатюре, расположенный в Александровском парке.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aseline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Следуйте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карте и мы с вами там встретимся)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Karlson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4500563"/>
            <a:ext cx="2818675" cy="23574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 стрелкой 5"/>
          <p:cNvCxnSpPr/>
          <p:nvPr/>
        </p:nvCxnSpPr>
        <p:spPr bwMode="auto">
          <a:xfrm flipH="1">
            <a:off x="4716016" y="3356992"/>
            <a:ext cx="792088" cy="432048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Прямая со стрелкой 8"/>
          <p:cNvCxnSpPr/>
          <p:nvPr/>
        </p:nvCxnSpPr>
        <p:spPr bwMode="auto">
          <a:xfrm>
            <a:off x="3491880" y="3284984"/>
            <a:ext cx="1346448" cy="1922512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475656" y="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Карта, как добраться до Мини-города</a:t>
            </a:r>
            <a:endParaRPr lang="ru-RU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Выноска-облако 24"/>
          <p:cNvSpPr/>
          <p:nvPr/>
        </p:nvSpPr>
        <p:spPr bwMode="auto">
          <a:xfrm rot="21202502">
            <a:off x="-231918" y="3692278"/>
            <a:ext cx="8502595" cy="3346125"/>
          </a:xfrm>
          <a:prstGeom prst="cloudCallout">
            <a:avLst>
              <a:gd name="adj1" fmla="val 42874"/>
              <a:gd name="adj2" fmla="val -16749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добраться до Мини – города — доехать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метро и выйти на станции «горьковская» синей ветки.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парк также пролегает путь к Петропавловской крепости и Зоопарку.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наземным транспортом, около парка останавливаются трамваи № 6 и 40.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Выйти следует на одноименной с метро остановке «Станция метро «Горьковская».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 с 9:00 до 22:00. Зимой композиция не работает из-за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трудностей по ручной уборке снега.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20891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Рисунок 25" descr="карлсон в пальто.jf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2924944"/>
            <a:ext cx="2330574" cy="2952328"/>
          </a:xfrm>
          <a:prstGeom prst="rect">
            <a:avLst/>
          </a:prstGeom>
        </p:spPr>
      </p:pic>
      <p:sp>
        <p:nvSpPr>
          <p:cNvPr id="17" name="Стрелка влево 16"/>
          <p:cNvSpPr/>
          <p:nvPr/>
        </p:nvSpPr>
        <p:spPr bwMode="auto">
          <a:xfrm rot="21027822">
            <a:off x="2909162" y="1060499"/>
            <a:ext cx="4045756" cy="257141"/>
          </a:xfrm>
          <a:prstGeom prst="left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Стрелка вниз 17"/>
          <p:cNvSpPr/>
          <p:nvPr/>
        </p:nvSpPr>
        <p:spPr bwMode="auto">
          <a:xfrm rot="1221196">
            <a:off x="2314522" y="1481703"/>
            <a:ext cx="613056" cy="1207177"/>
          </a:xfrm>
          <a:prstGeom prst="down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занс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01108"/>
            <a:ext cx="3491880" cy="2456892"/>
          </a:xfrm>
          <a:prstGeom prst="rect">
            <a:avLst/>
          </a:prstGeom>
        </p:spPr>
      </p:pic>
      <p:pic>
        <p:nvPicPr>
          <p:cNvPr id="6" name="Рисунок 5" descr="небесный покравитель святой пет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844824"/>
            <a:ext cx="2189442" cy="3284984"/>
          </a:xfrm>
          <a:prstGeom prst="rect">
            <a:avLst/>
          </a:prstGeom>
        </p:spPr>
      </p:pic>
      <p:pic>
        <p:nvPicPr>
          <p:cNvPr id="7" name="Рисунок 6" descr="стрелка васильевского райо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0"/>
            <a:ext cx="3275856" cy="2708920"/>
          </a:xfrm>
          <a:prstGeom prst="rect">
            <a:avLst/>
          </a:prstGeom>
        </p:spPr>
      </p:pic>
      <p:pic>
        <p:nvPicPr>
          <p:cNvPr id="9" name="Рисунок 8" descr="мини горо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491880" cy="2921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284984"/>
            <a:ext cx="3275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Исаакиевский собор, Александрийская колонна, Казанский собор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петропавловская крепость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3861048"/>
            <a:ext cx="3347864" cy="29969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68144" y="2852936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Здание Биржи, Петропавловская крепость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5301208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Небесный покровитель святой Петр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карлсон на коне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0" y="0"/>
            <a:ext cx="1872208" cy="2636912"/>
          </a:xfrm>
          <a:prstGeom prst="flowChartMagneticTape">
            <a:avLst/>
          </a:prstGeom>
        </p:spPr>
      </p:pic>
      <p:sp>
        <p:nvSpPr>
          <p:cNvPr id="16" name="Блок-схема: память с посл. доступом 15"/>
          <p:cNvSpPr/>
          <p:nvPr/>
        </p:nvSpPr>
        <p:spPr bwMode="auto">
          <a:xfrm>
            <a:off x="3419872" y="0"/>
            <a:ext cx="2160240" cy="1196752"/>
          </a:xfrm>
          <a:prstGeom prst="flowChartMagneticTap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charset="0"/>
              </a:rPr>
              <a:t>А вот и сам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charset="0"/>
              </a:rPr>
              <a:t> Мини- Город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лсон и варенье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232" y="0"/>
            <a:ext cx="2130152" cy="2379684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 bwMode="auto">
          <a:xfrm>
            <a:off x="467544" y="0"/>
            <a:ext cx="5760640" cy="2952328"/>
          </a:xfrm>
          <a:prstGeom prst="cloudCallout">
            <a:avLst>
              <a:gd name="adj1" fmla="val 65101"/>
              <a:gd name="adj2" fmla="val 3226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 теперь мы с вами отправимся в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Музей шоколада.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Я люблю малиновое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варенье,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тортики, но и шоколадом я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люблю полакомиться.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aseline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Движемся по карте.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8496944" cy="35730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2" name="Стрелка влево 11"/>
          <p:cNvSpPr/>
          <p:nvPr/>
        </p:nvSpPr>
        <p:spPr bwMode="auto">
          <a:xfrm rot="691229">
            <a:off x="2720306" y="5155358"/>
            <a:ext cx="5101934" cy="720080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2492896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Доезжаем на метро до станции Гостиный двор и идем по Невскому проспекту до дома №17 в сторону Адмиралтейства. Работает ежедневно с 11:00 - 21:00, вход бесплатно 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узей шокола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"/>
            <a:ext cx="5364088" cy="2903984"/>
          </a:xfrm>
          <a:prstGeom prst="rect">
            <a:avLst/>
          </a:prstGeom>
        </p:spPr>
      </p:pic>
      <p:pic>
        <p:nvPicPr>
          <p:cNvPr id="3" name="Рисунок 2" descr="сладост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3988" y="4365104"/>
            <a:ext cx="4680012" cy="2492896"/>
          </a:xfrm>
          <a:prstGeom prst="rect">
            <a:avLst/>
          </a:prstGeom>
        </p:spPr>
      </p:pic>
      <p:pic>
        <p:nvPicPr>
          <p:cNvPr id="4" name="Рисунок 3" descr="сладости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089920"/>
            <a:ext cx="4283968" cy="3768080"/>
          </a:xfrm>
          <a:prstGeom prst="rect">
            <a:avLst/>
          </a:prstGeom>
        </p:spPr>
      </p:pic>
      <p:pic>
        <p:nvPicPr>
          <p:cNvPr id="5" name="Рисунок 4" descr="сладости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672408" cy="2448272"/>
          </a:xfrm>
          <a:prstGeom prst="rect">
            <a:avLst/>
          </a:prstGeom>
        </p:spPr>
      </p:pic>
      <p:pic>
        <p:nvPicPr>
          <p:cNvPr id="7" name="Рисунок 6" descr="images.jf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2132856"/>
            <a:ext cx="1771650" cy="2581275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 bwMode="auto">
          <a:xfrm>
            <a:off x="4860032" y="2924944"/>
            <a:ext cx="4283968" cy="1368152"/>
          </a:xfrm>
          <a:prstGeom prst="cloudCallout">
            <a:avLst>
              <a:gd name="adj1" fmla="val -59314"/>
              <a:gd name="adj2" fmla="val -46345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 вот и сам вход в музей.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Там столько сладостей,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я бы с удовольствием там полетал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и все попробовал.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 bwMode="auto">
          <a:xfrm>
            <a:off x="2843808" y="0"/>
            <a:ext cx="6300192" cy="2492896"/>
          </a:xfrm>
          <a:prstGeom prst="cloudCallout">
            <a:avLst>
              <a:gd name="adj1" fmla="val -68708"/>
              <a:gd name="adj2" fmla="val 31039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 пошалить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я предлагаю в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г.Кронштадт,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именно в Острове Фортов.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Из Санкт-Петербурга надо ехать по КАДу в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сторону г. Кронштадта, съехать на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Кронштадское шоссе дальше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двигаться по стрелкам.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Рисунок 1" descr="karlson на люстр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815591" cy="278092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844824"/>
            <a:ext cx="6602413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трелка вправо 10"/>
          <p:cNvSpPr/>
          <p:nvPr/>
        </p:nvSpPr>
        <p:spPr bwMode="auto">
          <a:xfrm rot="1677046">
            <a:off x="3151033" y="3094825"/>
            <a:ext cx="5139076" cy="452326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Стрелка вниз 11"/>
          <p:cNvSpPr/>
          <p:nvPr/>
        </p:nvSpPr>
        <p:spPr bwMode="auto">
          <a:xfrm rot="1174901">
            <a:off x="7442000" y="4485907"/>
            <a:ext cx="288032" cy="2471858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лсон 2.jf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96552" y="0"/>
            <a:ext cx="2495550" cy="1838325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 bwMode="auto">
          <a:xfrm>
            <a:off x="1907704" y="0"/>
            <a:ext cx="7236296" cy="2060848"/>
          </a:xfrm>
          <a:prstGeom prst="cloudCallout">
            <a:avLst>
              <a:gd name="adj1" fmla="val -65344"/>
              <a:gd name="adj2" fmla="val -17846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Парк  работает ежедневно без выходных и праздников 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8 до 22 часов. Оплата при входе не берется. 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Единственный аттракцион, где придется выложить 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деньги – веревочный городок: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250 руб. – стоимость билета на детский ярус;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350 руб. – на взрослый.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Рисунок 4" descr="веревочный горо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438244"/>
            <a:ext cx="4788024" cy="2419756"/>
          </a:xfrm>
          <a:prstGeom prst="rect">
            <a:avLst/>
          </a:prstGeom>
        </p:spPr>
      </p:pic>
      <p:pic>
        <p:nvPicPr>
          <p:cNvPr id="6" name="Рисунок 5" descr="маяк памят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09121"/>
            <a:ext cx="4355976" cy="2348880"/>
          </a:xfrm>
          <a:prstGeom prst="rect">
            <a:avLst/>
          </a:prstGeom>
        </p:spPr>
      </p:pic>
      <p:pic>
        <p:nvPicPr>
          <p:cNvPr id="7" name="Рисунок 6" descr="детская площад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060848"/>
            <a:ext cx="4355976" cy="2519469"/>
          </a:xfrm>
          <a:prstGeom prst="rect">
            <a:avLst/>
          </a:prstGeom>
        </p:spPr>
      </p:pic>
      <p:pic>
        <p:nvPicPr>
          <p:cNvPr id="8" name="Рисунок 7" descr="нулевой километ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36605" y="1988840"/>
            <a:ext cx="4807396" cy="24482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9672" y="2132856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Игровая площадка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472514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Маяк Памяти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5976" y="400506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Нулевой километр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44371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Веревочный город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 bwMode="auto">
          <a:xfrm>
            <a:off x="-180528" y="2420888"/>
            <a:ext cx="3672408" cy="144016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Капля 4"/>
          <p:cNvSpPr/>
          <p:nvPr/>
        </p:nvSpPr>
        <p:spPr bwMode="auto">
          <a:xfrm rot="716619">
            <a:off x="2074063" y="468821"/>
            <a:ext cx="4824536" cy="2808312"/>
          </a:xfrm>
          <a:prstGeom prst="teardrop">
            <a:avLst>
              <a:gd name="adj" fmla="val 141119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и подошло наше с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вами путешествие к концу.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 напоследок давайте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вспомним где мы с вами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побывали. Но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просто вспомним, а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отгадаем загадки и ребусы.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рлсон3.jf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0425" y="0"/>
            <a:ext cx="1933575" cy="2371725"/>
          </a:xfrm>
          <a:prstGeom prst="rect">
            <a:avLst/>
          </a:prstGeom>
        </p:spPr>
      </p:pic>
      <p:pic>
        <p:nvPicPr>
          <p:cNvPr id="6" name="Рисунок 5" descr="ребус мини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08920"/>
            <a:ext cx="3255041" cy="945654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 bwMode="auto">
          <a:xfrm>
            <a:off x="2915816" y="3861048"/>
            <a:ext cx="3528392" cy="1296144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6119664" y="2924944"/>
            <a:ext cx="3024336" cy="136815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Любят все его на свете,</a:t>
            </a:r>
            <a:b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 всех, конечно, дети!</a:t>
            </a:r>
            <a:b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бывает горький, сладкий,</a:t>
            </a:r>
            <a:b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 начинкой, и с помадкой,</a:t>
            </a:r>
            <a:b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 орехом, и с нугой…</a:t>
            </a:r>
            <a:b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Догадались кто такой?..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музей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3645024"/>
            <a:ext cx="3343275" cy="180975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 bwMode="auto">
          <a:xfrm>
            <a:off x="2915816" y="5301208"/>
            <a:ext cx="5544616" cy="155679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Рисунок 11" descr="кронштадт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5254919"/>
            <a:ext cx="5585470" cy="16030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7">
      <a:dk1>
        <a:srgbClr val="4D4D4D"/>
      </a:dk1>
      <a:lt1>
        <a:srgbClr val="FFFFFF"/>
      </a:lt1>
      <a:dk2>
        <a:srgbClr val="4D4D4D"/>
      </a:dk2>
      <a:lt2>
        <a:srgbClr val="026788"/>
      </a:lt2>
      <a:accent1>
        <a:srgbClr val="0089B3"/>
      </a:accent1>
      <a:accent2>
        <a:srgbClr val="01A2CE"/>
      </a:accent2>
      <a:accent3>
        <a:srgbClr val="FFFFFF"/>
      </a:accent3>
      <a:accent4>
        <a:srgbClr val="404040"/>
      </a:accent4>
      <a:accent5>
        <a:srgbClr val="AAC4D6"/>
      </a:accent5>
      <a:accent6>
        <a:srgbClr val="0192BA"/>
      </a:accent6>
      <a:hlink>
        <a:srgbClr val="01B3D8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476</TotalTime>
  <Words>401</Words>
  <Application>Microsoft Office PowerPoint</Application>
  <PresentationFormat>Экран (4:3)</PresentationFormat>
  <Paragraphs>72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powerpoint-template-24</vt:lpstr>
      <vt:lpstr>Прогулка по Санкт-Петербургу с героем повести А.Линдгрен  Карлсоном, который живет на крыше.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Прогулка по Санкт-Петербургу с героем повести А.Линдгрен Карлсоном, который живет на крыше.</dc:title>
  <dc:creator>Леша и Юля</dc:creator>
  <cp:lastModifiedBy>Леша и Юля</cp:lastModifiedBy>
  <cp:revision>50</cp:revision>
  <dcterms:created xsi:type="dcterms:W3CDTF">2022-11-18T18:57:51Z</dcterms:created>
  <dcterms:modified xsi:type="dcterms:W3CDTF">2022-11-25T08:27:35Z</dcterms:modified>
</cp:coreProperties>
</file>