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0" r:id="rId4"/>
    <p:sldId id="263" r:id="rId5"/>
    <p:sldId id="261" r:id="rId6"/>
    <p:sldId id="264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512217-54D3-4103-A2BA-FF4B0B6CB65A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A70DB5-3590-4D3E-8C8C-B6DFC41FF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012056"/>
            <a:ext cx="5842992" cy="1051560"/>
          </a:xfrm>
        </p:spPr>
        <p:txBody>
          <a:bodyPr>
            <a:normAutofit fontScale="90000"/>
          </a:bodyPr>
          <a:lstStyle/>
          <a:p>
            <a:pPr marL="36576" lvl="0">
              <a:spcBef>
                <a:spcPts val="0"/>
              </a:spcBef>
            </a:pP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ГБДОУ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53 Василеостровского района Санкт-Петербурга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воспитатели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Иванова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Екатерина Николаевна, Платонова Ильмира Алексеевна</a:t>
            </a:r>
            <a:r>
              <a:rPr lang="ru-RU" sz="2400" dirty="0">
                <a:solidFill>
                  <a:srgbClr val="E3DED1">
                    <a:shade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E3DED1">
                    <a:shade val="2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r="11747"/>
          <a:stretch>
            <a:fillRect/>
          </a:stretch>
        </p:blipFill>
        <p:spPr bwMode="auto">
          <a:xfrm>
            <a:off x="4644008" y="404664"/>
            <a:ext cx="410445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217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«Новогоднее </a:t>
            </a:r>
            <a:r>
              <a:rPr lang="ru-RU" sz="4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путешествие </a:t>
            </a:r>
            <a:r>
              <a:rPr lang="ru-RU" sz="40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Васильевскому острову»</a:t>
            </a: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0560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Васильевском острове установили главную ёлку острова.</a:t>
            </a:r>
            <a:r>
              <a:rPr lang="ru-RU" sz="2400" b="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Главная ёлка острова теперь радует взоры прохожих у станции метро "Василеостровская"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33819" cy="37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2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578544" cy="13114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Порт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Севкабель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- новое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арт пространство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Василеостровского района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1447802"/>
            <a:ext cx="3722623" cy="4206112"/>
          </a:xfrm>
        </p:spPr>
        <p:txBody>
          <a:bodyPr>
            <a:noAutofit/>
          </a:bodyPr>
          <a:lstStyle/>
          <a:p>
            <a:pPr marL="0" marR="0" lvl="0">
              <a:spcBef>
                <a:spcPts val="250"/>
              </a:spcBef>
              <a:buClr>
                <a:srgbClr val="F07F09"/>
              </a:buClr>
            </a:pPr>
            <a:endParaRPr lang="ru-RU" sz="2400" dirty="0">
              <a:solidFill>
                <a:srgbClr val="222222"/>
              </a:solidFill>
              <a:latin typeface="Arial"/>
            </a:endParaRPr>
          </a:p>
          <a:p>
            <a:pPr marL="265176" marR="0" lvl="0" indent="-265176">
              <a:spcBef>
                <a:spcPts val="250"/>
              </a:spcBef>
              <a:buClr>
                <a:srgbClr val="F07F09"/>
              </a:buClr>
              <a:buFont typeface="Wingdings 2"/>
              <a:buChar char=""/>
            </a:pP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построенное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совсем недавно. Здесь всегда много местных жителей и туристов.</a:t>
            </a:r>
          </a:p>
          <a:p>
            <a:pPr marL="265176" marR="0" lvl="0" indent="-265176">
              <a:spcBef>
                <a:spcPts val="250"/>
              </a:spcBef>
              <a:buClr>
                <a:srgbClr val="F07F09"/>
              </a:buClr>
              <a:buFont typeface="Wingdings 2"/>
              <a:buChar char=""/>
            </a:pP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И около самых ворот установлена красивая, большая, украшенная гирляндами, игрушками и праздничными надписями елка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176464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9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51520"/>
            <a:ext cx="2971800" cy="9144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Ростральные колонны.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1412776"/>
            <a:ext cx="3650615" cy="4464496"/>
          </a:xfrm>
        </p:spPr>
        <p:txBody>
          <a:bodyPr>
            <a:normAutofit fontScale="85000" lnSpcReduction="10000"/>
          </a:bodyPr>
          <a:lstStyle/>
          <a:p>
            <a:pPr marL="265176" marR="0" lvl="0" indent="-265176">
              <a:spcBef>
                <a:spcPts val="250"/>
              </a:spcBef>
              <a:buClr>
                <a:srgbClr val="F07F09"/>
              </a:buClr>
              <a:buFont typeface="Wingdings 2"/>
              <a:buChar char=""/>
            </a:pPr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Компанию 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праздничной елке составляют </a:t>
            </a:r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Ростральные колонны, которые традиционно горят в течение всего дня 1 и 7 января. С этой точки и с Дворцовой набережной удобно смотреть главный праздничный салют, который дают у стен Петропавловской крепости.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4945" y="980728"/>
            <a:ext cx="4029063" cy="4745826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t="3899" r="23827" b="2214"/>
          <a:stretch/>
        </p:blipFill>
        <p:spPr bwMode="auto">
          <a:xfrm>
            <a:off x="539552" y="908720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665" y="4005064"/>
            <a:ext cx="7772400" cy="9144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Один из символов Санкт-Петербурга- Дворцовый </a:t>
            </a:r>
            <a:r>
              <a:rPr lang="ru-RU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мост, </a:t>
            </a: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связывающий Васильевский остров и центральный район украшен новогодними гирляндами.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3816424" cy="28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18" y="548680"/>
            <a:ext cx="3852429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1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620" y="3356992"/>
            <a:ext cx="3888432" cy="2491720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Три главных проспекта Василевского острова: Большой, Средний и Малый тоже украшены к Новому 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3834712" cy="4226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692696"/>
            <a:ext cx="3644285" cy="4226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816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20" y="692696"/>
            <a:ext cx="36890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164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228" y="378904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преддверии новогодних праздников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 старейшего в городе Василеостровского трамвайного парка в рейс отправились составы, украшенные новогодней иллюминацией. Для петербуржцев он по обыкновению доступен в Экспозиционно-выставочном комплекте городского электрического транспорта на Васильевском острове.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847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9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447" y="968676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Подарите себе и своим детям новогоднюю сказку, совершив прогулку </a:t>
            </a:r>
          </a:p>
          <a:p>
            <a:r>
              <a:rPr lang="ru-RU" sz="32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по любимому Васильевскому острову Санкт-Петербурга.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1"/>
            <a:ext cx="4295802" cy="429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3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</TotalTime>
  <Words>171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ГБДОУ 53 Василеостровского района Санкт-Петербурга  воспитатели: Иванова Екатерина Николаевна, Платонова Ильмира Алексеевна </vt:lpstr>
      <vt:lpstr>На Васильевском острове установили главную ёлку острова. Главная ёлка острова теперь радует взоры прохожих у станции метро "Василеостровская"</vt:lpstr>
      <vt:lpstr>Порт Севкабель - новое арт пространство Василеостровского района </vt:lpstr>
      <vt:lpstr>Ростральные колонны. </vt:lpstr>
      <vt:lpstr>Презентация PowerPoint</vt:lpstr>
      <vt:lpstr>Три главных проспекта Василевского острова: Большой, Средний и Малый тоже украшены к Новому году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 и люби свой город.  Путешествие по Васильевскому острову.                                 </dc:title>
  <dc:creator>1</dc:creator>
  <cp:lastModifiedBy>1</cp:lastModifiedBy>
  <cp:revision>26</cp:revision>
  <dcterms:created xsi:type="dcterms:W3CDTF">2022-12-11T16:45:04Z</dcterms:created>
  <dcterms:modified xsi:type="dcterms:W3CDTF">2022-12-11T19:02:32Z</dcterms:modified>
</cp:coreProperties>
</file>