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8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87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1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2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76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3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7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0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5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9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1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8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3BA459-7262-48CC-878C-F924A5440ED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61077-2E00-40D9-ABB0-CF4771974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20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Методика преподавания начального </a:t>
            </a:r>
            <a:r>
              <a:rPr lang="ru-RU" sz="4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петербурговедения</a:t>
            </a:r>
            <a:r>
              <a:rPr lang="ru-RU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 старших и подготовительных группах ДОУ: Проект «Я – </a:t>
            </a:r>
            <a:r>
              <a:rPr lang="ru-RU" sz="4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василеостровец</a:t>
            </a:r>
            <a:r>
              <a:rPr lang="ru-RU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596526"/>
          </a:xfrm>
        </p:spPr>
        <p:txBody>
          <a:bodyPr>
            <a:normAutofit fontScale="77500" lnSpcReduction="20000"/>
          </a:bodyPr>
          <a:lstStyle/>
          <a:p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3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Воспитатель высшей категории ГБДОУ №3 – Детский сад «Андрейка»</a:t>
            </a:r>
          </a:p>
          <a:p>
            <a:r>
              <a:rPr lang="ru-RU" sz="3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Любимкова</a:t>
            </a:r>
            <a:r>
              <a:rPr lang="ru-RU" sz="3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Ольга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val="6738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Сфинксы, </a:t>
            </a:r>
            <a:r>
              <a:rPr lang="ru-RU" dirty="0" err="1"/>
              <a:t>Меншиковский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дворец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70" y="1676400"/>
            <a:ext cx="6682861" cy="44195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69186" y="1533509"/>
            <a:ext cx="6600510" cy="37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Румянцевский</a:t>
            </a:r>
            <a:r>
              <a:rPr lang="ru-RU" sz="3200" dirty="0"/>
              <a:t> сад, </a:t>
            </a:r>
            <a:br>
              <a:rPr lang="ru-RU" sz="3200" dirty="0"/>
            </a:br>
            <a:r>
              <a:rPr lang="ru-RU" sz="3200" dirty="0"/>
              <a:t>памятник </a:t>
            </a:r>
            <a:r>
              <a:rPr lang="ru-RU" sz="3200" dirty="0" err="1"/>
              <a:t>Клодту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1290" y="1488080"/>
            <a:ext cx="6802647" cy="38264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321" y="1473130"/>
            <a:ext cx="3997138" cy="53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3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Аптека </a:t>
            </a:r>
            <a:r>
              <a:rPr lang="ru-RU" dirty="0" err="1"/>
              <a:t>Пеля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Андреевский собор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1853248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64613" y="1671919"/>
            <a:ext cx="5880844" cy="33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6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Василий-бомбардир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05" y="2187248"/>
            <a:ext cx="406400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577" y="218724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Конка, Песочные часы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80" y="1281674"/>
            <a:ext cx="4329991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894730" y="2752519"/>
            <a:ext cx="6732494" cy="37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Змей-Горыныч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324" y="1344426"/>
            <a:ext cx="6866311" cy="5149734"/>
          </a:xfrm>
        </p:spPr>
      </p:pic>
    </p:spTree>
    <p:extLst>
      <p:ext uri="{BB962C8B-B14F-4D97-AF65-F5344CB8AC3E}">
        <p14:creationId xmlns:p14="http://schemas.microsoft.com/office/powerpoint/2010/main" val="97659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снятия Блокады – дом Тани Савичевой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54" y="2151249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367" y="1152983"/>
            <a:ext cx="4184633" cy="55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Посещение музеев</a:t>
            </a:r>
            <a:br>
              <a:rPr lang="ru-RU" dirty="0"/>
            </a:br>
            <a:r>
              <a:rPr lang="ru-RU" sz="2800" dirty="0"/>
              <a:t>Музей электротранспорта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95" y="2016779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906" y="2048295"/>
            <a:ext cx="5510305" cy="41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2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Музей </a:t>
            </a:r>
            <a:r>
              <a:rPr lang="ru-RU" sz="2800" dirty="0" err="1"/>
              <a:t>электротраспорта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60" y="1532685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460" y="1532685"/>
            <a:ext cx="5620871" cy="42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Музей кукол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223" y="2411226"/>
            <a:ext cx="3146821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160" y="0"/>
            <a:ext cx="4384063" cy="3288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30" y="3288047"/>
            <a:ext cx="4534647" cy="34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Проект «Я - </a:t>
            </a:r>
            <a:r>
              <a:rPr lang="ru-RU" sz="1800" dirty="0" err="1"/>
              <a:t>Василеостровец</a:t>
            </a:r>
            <a:r>
              <a:rPr lang="ru-RU" sz="1800" dirty="0"/>
              <a:t>»</a:t>
            </a:r>
            <a:br>
              <a:rPr lang="ru-RU" sz="1800" dirty="0"/>
            </a:br>
            <a:r>
              <a:rPr lang="ru-RU" sz="1800" dirty="0"/>
              <a:t>(подготовительная группа)</a:t>
            </a:r>
            <a:br>
              <a:rPr lang="ru-RU" sz="1800" dirty="0"/>
            </a:br>
            <a:r>
              <a:rPr lang="ru-RU" sz="1800" dirty="0"/>
              <a:t>Технологическая карта проекта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05317"/>
              </p:ext>
            </p:extLst>
          </p:nvPr>
        </p:nvGraphicFramePr>
        <p:xfrm>
          <a:off x="1712259" y="1326776"/>
          <a:ext cx="8338575" cy="5007469"/>
        </p:xfrm>
        <a:graphic>
          <a:graphicData uri="http://schemas.openxmlformats.org/drawingml/2006/table">
            <a:tbl>
              <a:tblPr firstRow="1" firstCol="1" bandRow="1"/>
              <a:tblGrid>
                <a:gridCol w="2644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Компоненты технологической карты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№1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Название проекта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«Я – Василеостровец»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Тип проекта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Познавательный, творческий, практико-ориентированный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Возрастная группа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Возраст: 6-7 лет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Продолжительность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 месяцев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Образовательные области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Тема программы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Расширенное знакомство с географией, историей, архитектурой и достопримечательностями Васильевского острова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Тематическое поле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Географический объект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6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Цель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Воспитание патриотических чувств, пробуждение интереса к истории возникновения Санкт-Петербурга и Васильевского острова и его роли в развитии города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4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Задачи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Уточнить и пополнить знания о достопримечательностях Васильевского острова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Посетить 1-2 музея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Совершить несколько пеших прогулок к ближайшим памятникам архитектуры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Стимулировать творческую активность (рисовать и лепить известные памятники архитектуры и скульптуры)</a:t>
                      </a:r>
                    </a:p>
                  </a:txBody>
                  <a:tcPr marL="53306" marR="5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60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Музей «XX лет после войны – Музей повседневной культуры Ленинграда 1945-1965 гг.»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19" y="1853248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746" y="1853248"/>
            <a:ext cx="5594349" cy="4195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9" y="0"/>
            <a:ext cx="1995338" cy="1861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847" y="0"/>
            <a:ext cx="8090093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Читаем </a:t>
            </a:r>
            <a:r>
              <a:rPr lang="ru-RU" dirty="0" err="1"/>
              <a:t>Л.Пантелеева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16" y="1434073"/>
            <a:ext cx="3181320" cy="4195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082" y="1152983"/>
            <a:ext cx="3933080" cy="56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6338"/>
            <a:ext cx="3575406" cy="2678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819" y="4174777"/>
            <a:ext cx="4351676" cy="2651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 каком садике герой рассказа стоял на посту</a:t>
            </a:r>
            <a:r>
              <a:rPr lang="ru-RU" dirty="0"/>
              <a:t>?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407" y="4142936"/>
            <a:ext cx="4411412" cy="2715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2" y="4235134"/>
            <a:ext cx="3450635" cy="2591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802" y="1496337"/>
            <a:ext cx="4235198" cy="26625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390" y="1105882"/>
            <a:ext cx="4411411" cy="30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5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Творчество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77461" y="1365436"/>
            <a:ext cx="5580529" cy="418539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84" y="1541650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935641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37" y="214874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393" y="2346898"/>
            <a:ext cx="5503302" cy="41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9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43" y="358308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37542" y="2021354"/>
            <a:ext cx="5353424" cy="40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66" y="177755"/>
            <a:ext cx="3863133" cy="2897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65" y="177755"/>
            <a:ext cx="3918972" cy="2939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7" y="3257901"/>
            <a:ext cx="4607858" cy="34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3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Занятие по архитектуре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63" y="1505791"/>
            <a:ext cx="8130396" cy="4573348"/>
          </a:xfrm>
        </p:spPr>
      </p:pic>
    </p:spTree>
    <p:extLst>
      <p:ext uri="{BB962C8B-B14F-4D97-AF65-F5344CB8AC3E}">
        <p14:creationId xmlns:p14="http://schemas.microsoft.com/office/powerpoint/2010/main" val="4097334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45" y="259697"/>
            <a:ext cx="6231962" cy="35054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42245" y="3150669"/>
            <a:ext cx="5937377" cy="33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34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59" y="180289"/>
            <a:ext cx="3756212" cy="6677711"/>
          </a:xfrm>
        </p:spPr>
      </p:pic>
    </p:spTree>
    <p:extLst>
      <p:ext uri="{BB962C8B-B14F-4D97-AF65-F5344CB8AC3E}">
        <p14:creationId xmlns:p14="http://schemas.microsoft.com/office/powerpoint/2010/main" val="190316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547300"/>
              </p:ext>
            </p:extLst>
          </p:nvPr>
        </p:nvGraphicFramePr>
        <p:xfrm>
          <a:off x="1837764" y="349623"/>
          <a:ext cx="7602071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380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Мероприятия</a:t>
                      </a:r>
                    </a:p>
                  </a:txBody>
                  <a:tcPr marL="46643" marR="4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 детской библиотеки: занятие на тему «Любимый город». Экскурсия к  памятнику Василия-бомбардира.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историей Санкт-Петербурга, чтение книги «Как все начиналось» Н. Голь.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Пешие прогулки в Академический и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Румянцевский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сад. Посещение музея «XX лет после войны – Музей повседневной культуры Ленинграда 1945-1965 гг.»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Декабрь. </a:t>
                      </a: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«Составь ребус»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Январь. </a:t>
                      </a: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</a:t>
                      </a:r>
                      <a:r>
                        <a:rPr lang="ru-RU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узеев ВО.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Пешая прогулка на набережную к скульптурам сфинксов.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Март. 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коллективного коллажа с участием родителей (фотоматериал, рисунки и рассказы) «Мои прогулки по Васильевскому острову»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Апрель. 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Конкурс-выставка авторских работ (поделки по теме «Достопримечательности СПб»)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Викторина «Мой Васильевский остров»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Ресурсы</a:t>
                      </a:r>
                    </a:p>
                  </a:txBody>
                  <a:tcPr marL="46643" marR="4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Наглядный информационный материал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Настольно-печатные игры по темам «Санкт-Петербург» и «Васильевский остров»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Дедактические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игры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Помощь родителей в организации экскурсий, пеших прогулок и работ для выставки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Художественная литература</a:t>
                      </a:r>
                    </a:p>
                  </a:txBody>
                  <a:tcPr marL="46643" marR="4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591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для самостоятельной деятельности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37" y="1767400"/>
            <a:ext cx="6784339" cy="5090600"/>
          </a:xfrm>
        </p:spPr>
      </p:pic>
    </p:spTree>
    <p:extLst>
      <p:ext uri="{BB962C8B-B14F-4D97-AF65-F5344CB8AC3E}">
        <p14:creationId xmlns:p14="http://schemas.microsoft.com/office/powerpoint/2010/main" val="1793665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3379694"/>
            <a:ext cx="8390312" cy="286870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88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Методическая литература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94" y="1514755"/>
            <a:ext cx="5809128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945" y="1479036"/>
            <a:ext cx="56895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4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Л. Тихомиров</a:t>
            </a:r>
            <a:br>
              <a:rPr lang="ru-RU" dirty="0"/>
            </a:br>
            <a:r>
              <a:rPr lang="ru-RU" dirty="0"/>
              <a:t>Памятники Васильевского острова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778" y="1743367"/>
            <a:ext cx="3835974" cy="51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6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Дидактические материалы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419425"/>
            <a:ext cx="6732495" cy="5049370"/>
          </a:xfrm>
        </p:spPr>
      </p:pic>
    </p:spTree>
    <p:extLst>
      <p:ext uri="{BB962C8B-B14F-4D97-AF65-F5344CB8AC3E}">
        <p14:creationId xmlns:p14="http://schemas.microsoft.com/office/powerpoint/2010/main" val="156391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Коллективное творчество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1376957"/>
            <a:ext cx="9404723" cy="5290157"/>
          </a:xfrm>
        </p:spPr>
      </p:pic>
    </p:spTree>
    <p:extLst>
      <p:ext uri="{BB962C8B-B14F-4D97-AF65-F5344CB8AC3E}">
        <p14:creationId xmlns:p14="http://schemas.microsoft.com/office/powerpoint/2010/main" val="205970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Ребусы, загадки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61" y="1362356"/>
            <a:ext cx="4618148" cy="33261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472" y="200806"/>
            <a:ext cx="4909709" cy="3304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61" y="5127811"/>
            <a:ext cx="5144386" cy="1357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320" y="3567979"/>
            <a:ext cx="5078242" cy="31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1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350407" cy="1913964"/>
          </a:xfrm>
        </p:spPr>
        <p:txBody>
          <a:bodyPr/>
          <a:lstStyle/>
          <a:p>
            <a:r>
              <a:rPr lang="ru-RU" sz="4000" dirty="0"/>
              <a:t>Пешеходные прогулки к достопримечательностям </a:t>
            </a:r>
            <a:br>
              <a:rPr lang="ru-RU" sz="4000" dirty="0"/>
            </a:br>
            <a:r>
              <a:rPr lang="ru-RU" sz="4000" dirty="0"/>
              <a:t>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196354"/>
            <a:ext cx="6624265" cy="4446494"/>
          </a:xfrm>
        </p:spPr>
        <p:txBody>
          <a:bodyPr/>
          <a:lstStyle/>
          <a:p>
            <a:r>
              <a:rPr lang="ru-RU" dirty="0"/>
              <a:t>Памятник </a:t>
            </a:r>
            <a:r>
              <a:rPr lang="ru-RU" dirty="0" err="1"/>
              <a:t>Трезини</a:t>
            </a:r>
            <a:r>
              <a:rPr lang="ru-RU" dirty="0"/>
              <a:t>, памятник И.Ф. Крузенштерну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61108" y="1763603"/>
            <a:ext cx="6520828" cy="3667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299" y="2859058"/>
            <a:ext cx="5099523" cy="39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66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469</Words>
  <Application>Microsoft Office PowerPoint</Application>
  <PresentationFormat>Широкоэкранный</PresentationFormat>
  <Paragraphs>71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Wingdings 3</vt:lpstr>
      <vt:lpstr>Ион</vt:lpstr>
      <vt:lpstr>Методика преподавания начального петербурговедения в старших и подготовительных группах ДОУ: Проект «Я – василеостровец»</vt:lpstr>
      <vt:lpstr>Проект «Я - Василеостровец» (подготовительная группа) Технологическая карта проекта </vt:lpstr>
      <vt:lpstr>Презентация PowerPoint</vt:lpstr>
      <vt:lpstr>Методическая литература</vt:lpstr>
      <vt:lpstr>Л. Тихомиров Памятники Васильевского острова</vt:lpstr>
      <vt:lpstr>Дидактические материалы</vt:lpstr>
      <vt:lpstr>Коллективное творчество</vt:lpstr>
      <vt:lpstr>Ребусы, загадки</vt:lpstr>
      <vt:lpstr>Пешеходные прогулки к достопримечательностям  ВО</vt:lpstr>
      <vt:lpstr>Сфинксы, Меншиковский  дворец</vt:lpstr>
      <vt:lpstr>Румянцевский сад,  памятник Клодту</vt:lpstr>
      <vt:lpstr>Аптека Пеля,  Андреевский собор</vt:lpstr>
      <vt:lpstr>Василий-бомбардир</vt:lpstr>
      <vt:lpstr>Конка, Песочные часы</vt:lpstr>
      <vt:lpstr>Змей-Горыныч</vt:lpstr>
      <vt:lpstr>День снятия Блокады – дом Тани Савичевой</vt:lpstr>
      <vt:lpstr>Посещение музеев Музей электротранспорта</vt:lpstr>
      <vt:lpstr>Музей электротраспорта</vt:lpstr>
      <vt:lpstr>Музей кукол</vt:lpstr>
      <vt:lpstr>Музей «XX лет после войны – Музей повседневной культуры Ленинграда 1945-1965 гг.»</vt:lpstr>
      <vt:lpstr>Читаем Л.Пантелеева</vt:lpstr>
      <vt:lpstr>В каком садике герой рассказа стоял на посту?</vt:lpstr>
      <vt:lpstr>Творчество</vt:lpstr>
      <vt:lpstr>Презентация PowerPoint</vt:lpstr>
      <vt:lpstr>Презентация PowerPoint</vt:lpstr>
      <vt:lpstr>Презентация PowerPoint</vt:lpstr>
      <vt:lpstr>Занятие по архитектуре</vt:lpstr>
      <vt:lpstr>Презентация PowerPoint</vt:lpstr>
      <vt:lpstr>Презентация PowerPoint</vt:lpstr>
      <vt:lpstr>Карта для самостоятельной деятельности</vt:lpstr>
      <vt:lpstr>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подход преподавания начального петербурговедения в старших и подготовительных группах ДОУ: Проект «Я – василеостровец»</dc:title>
  <dc:creator>Пользователь</dc:creator>
  <cp:lastModifiedBy>ekl</cp:lastModifiedBy>
  <cp:revision>16</cp:revision>
  <dcterms:created xsi:type="dcterms:W3CDTF">2017-11-19T10:34:31Z</dcterms:created>
  <dcterms:modified xsi:type="dcterms:W3CDTF">2019-12-06T20:09:56Z</dcterms:modified>
</cp:coreProperties>
</file>