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8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google.com/maps/@59.9472931,30.2594885,3a,75y,68.87h,91.07t/data=!3m7!1e1!3m5!1sEx5dWaPGg_4AAAQn70X14w!2e0!3e2!7i13312!8i6656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83066" y="764704"/>
            <a:ext cx="4688390" cy="1472184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Дом, в котором живут куклы…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0810" y="2420888"/>
            <a:ext cx="4688390" cy="367240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прогулки и экскурсии выходного дня для дошкольников, посвященные неделе «Культура - детям»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«Петербургский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кукол»</a:t>
            </a: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старший воспитатель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Кривецкова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Т.С., инструктор по физической культуре Алексеева А.А.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ГБДОУ детский сад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№73 «Василек»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Василеостровского района, г. Санкт-Петербург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20619" r="66521" b="9690"/>
          <a:stretch/>
        </p:blipFill>
        <p:spPr bwMode="auto">
          <a:xfrm>
            <a:off x="323528" y="1052736"/>
            <a:ext cx="3827282" cy="47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590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440262"/>
            <a:ext cx="763284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зал – куклы театра и кино из разных стран.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museumdolls.ru/wp-content/uploads/2014/11/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5040560" cy="25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museumdolls.ru/wp-content/uploads/2014/11/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59524"/>
            <a:ext cx="5396607" cy="272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20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440262"/>
            <a:ext cx="749808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Демонстрационная кукольная мастерская «Потешного промысла»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282065" cy="496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97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301208"/>
            <a:ext cx="7498080" cy="128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музея – это различные по времени, месту происхождения и назначению куклы и игрушки, а так же изделия декоративно-прикладного искусства, предметы интерьера, костюмы и театральная бутафория.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3200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https://sun9-77.userapi.com/impg/Sx5pQANeaQEZe6TZpcGonNnczWaIs_x0_4j8SQ/yejgqNOMP7M.jpg?size=1090x727&amp;quality=96&amp;sign=e9442e81a7d02c7bfe7e91c87de262ff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1" r="14160"/>
          <a:stretch/>
        </p:blipFill>
        <p:spPr bwMode="auto">
          <a:xfrm>
            <a:off x="4378392" y="332655"/>
            <a:ext cx="4442080" cy="482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540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4869160"/>
            <a:ext cx="7498080" cy="18002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кукол в коллекциях Петербургского музея кукол: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изделия российских современных художников,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куклы: марионетки, перчаточные, тростевые и др. 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народные куклы и игрушки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Фабричные куклы СССР, России и Европы, США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Куклы сувенирные различных стран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cs1.livemaster.ru/storage/31/6a/a25f1873739036f8049bd32dd6ty--kukly-i-igrushki-russkie-kukly-raznyh-gorodov-v-narodnyh-ko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/>
          <a:stretch/>
        </p:blipFill>
        <p:spPr bwMode="auto">
          <a:xfrm>
            <a:off x="2411760" y="294673"/>
            <a:ext cx="5283466" cy="45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27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4869160"/>
            <a:ext cx="7498080" cy="18002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ценные экспонаты: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Петрушечный перчаточный театр конца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века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Японский кукольный дом 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века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Блокадная коллекция игрушек детей осажденного Ленинграда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Буратино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Куклы народов мира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museumdolls.ru/wp-content/uploads/2017/02/0_137335_c820278a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90" y="140870"/>
            <a:ext cx="3132491" cy="47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museumdolls.ru/wp-content/uploads/2017/02/0_1372fa_481c3676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981"/>
            <a:ext cx="4290923" cy="47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573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6938" y="476672"/>
            <a:ext cx="7498080" cy="561662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ru-RU" sz="2000" dirty="0" smtClean="0">
              <a:hlinkClick r:id="rId2"/>
            </a:endParaRPr>
          </a:p>
          <a:p>
            <a:pPr marL="82296" indent="0" algn="ctr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Панорамная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видеосъемка Музея кукол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Погулять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залам музея можно виртуально, следуя указаниям стрелочки на экране.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спуститься по лестнице на первый этаж музея и, в конце, выйти на улицу.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Удачи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интересной прогулки!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105" y="1628800"/>
            <a:ext cx="23241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46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72009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474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1918" y="5157192"/>
            <a:ext cx="7170000" cy="1440160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Петербургский музей кукол создан в 1998 году, его официальное открытие состоялось 31 мая 1999 года. </a:t>
            </a:r>
          </a:p>
          <a:p>
            <a:pPr marL="82296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	 занимает двухэтажное здание Расположенное на Васильевском острове. </a:t>
            </a: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2050" name="Picture 2" descr="http://museumdolls.ru/wp-content/uploads/2016/01/83368103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4805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6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373216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 «Деревенская улочка» - куклы рассказывают о русских традиционных праздниках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72009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922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994" y="5445224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 «Русь ушедшая» - знакомство с народными куклами, деревенским бытом и даже идолами.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sun9-19.userapi.com/impf/c824202/v824202877/1157ac/6pHViLw2wV0.jpg?size=425x774&amp;quality=96&amp;sign=85cc1773fabadec56a6bb72a9c892ae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528"/>
            <a:ext cx="2847942" cy="518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28.userapi.com/impf/c824202/v824202877/1157b3/L58qjc6HSIw.jpg?size=450x596&amp;quality=96&amp;sign=3bc82b816950ef9e91bb2fc3517b5fe4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r="23645"/>
          <a:stretch/>
        </p:blipFill>
        <p:spPr bwMode="auto">
          <a:xfrm>
            <a:off x="6372200" y="314021"/>
            <a:ext cx="2497710" cy="51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1.userapi.com/impf/c824202/v824202877/1157c4/BJ3I10tZtOg.jpg?size=800x800&amp;quality=96&amp;sign=c644ea09f154cfb707a1cd18e20ec990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r="22917"/>
          <a:stretch/>
        </p:blipFill>
        <p:spPr bwMode="auto">
          <a:xfrm>
            <a:off x="3408720" y="314021"/>
            <a:ext cx="2675448" cy="51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81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5445224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 интерьерной куклы – авторские современные изделия.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719949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560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04994" y="5445224"/>
            <a:ext cx="749808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 «Комната сказок» - театральные композиции, посвященные сказкам народов мира.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7092999" cy="531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84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5440262"/>
            <a:ext cx="749808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 «Лесное царство» - интерактивная зона для детей в оформлении художницы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М.Орловой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0325"/>
            <a:ext cx="36004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sun9-65.userapi.com/impg/TjhbL0fpbEvTDiyVVadHC0SFJxeA3V00GSLtkw/s62C4OFdcQw.jpg?size=1200x1600&amp;quality=96&amp;sign=e397c2d334aded5d6e65c28c4f915a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59" y="332655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853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440262"/>
            <a:ext cx="749808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 «Гордость и слава Отечества» - куклы в военных костюмах России, солдатики.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14" y="402753"/>
            <a:ext cx="36004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s://museumdolls.ru/wp-content/uploads/2014/11/img_2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42" y="404664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60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440262"/>
            <a:ext cx="749808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 «Петербургская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першпектива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- образы Петербурга, доходные дома, императоры.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1710"/>
            <a:ext cx="806307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6940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76</TotalTime>
  <Words>297</Words>
  <Application>Microsoft Office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Дом, в котором живут куклы…</vt:lpstr>
      <vt:lpstr>Презентация PowerPoint</vt:lpstr>
      <vt:lpstr>Зал «Деревенская улочка» - куклы рассказывают о русских традиционных праздниках</vt:lpstr>
      <vt:lpstr>Зал «Русь ушедшая» - знакомство с народными куклами, деревенским бытом и даже идолами.</vt:lpstr>
      <vt:lpstr>Зал интерьерной куклы – авторские современные изделия.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Дом, в котором живут куклы…</dc:title>
  <dc:creator>GBDOU 53</dc:creator>
  <cp:lastModifiedBy>GBDOU 53</cp:lastModifiedBy>
  <cp:revision>7</cp:revision>
  <dcterms:created xsi:type="dcterms:W3CDTF">2023-03-23T14:09:06Z</dcterms:created>
  <dcterms:modified xsi:type="dcterms:W3CDTF">2023-03-23T15:35:49Z</dcterms:modified>
</cp:coreProperties>
</file>